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4"/>
    <p:sldMasterId id="2147483682" r:id="rId5"/>
    <p:sldMasterId id="2147483695" r:id="rId6"/>
  </p:sldMasterIdLst>
  <p:notesMasterIdLst>
    <p:notesMasterId r:id="rId43"/>
  </p:notesMasterIdLst>
  <p:handoutMasterIdLst>
    <p:handoutMasterId r:id="rId44"/>
  </p:handoutMasterIdLst>
  <p:sldIdLst>
    <p:sldId id="256" r:id="rId7"/>
    <p:sldId id="392" r:id="rId8"/>
    <p:sldId id="394" r:id="rId9"/>
    <p:sldId id="395" r:id="rId10"/>
    <p:sldId id="396" r:id="rId11"/>
    <p:sldId id="397" r:id="rId12"/>
    <p:sldId id="399" r:id="rId13"/>
    <p:sldId id="398" r:id="rId14"/>
    <p:sldId id="427" r:id="rId15"/>
    <p:sldId id="400" r:id="rId16"/>
    <p:sldId id="408" r:id="rId17"/>
    <p:sldId id="404" r:id="rId18"/>
    <p:sldId id="403" r:id="rId19"/>
    <p:sldId id="405" r:id="rId20"/>
    <p:sldId id="406" r:id="rId21"/>
    <p:sldId id="407" r:id="rId22"/>
    <p:sldId id="388" r:id="rId23"/>
    <p:sldId id="389" r:id="rId24"/>
    <p:sldId id="409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20" r:id="rId34"/>
    <p:sldId id="425" r:id="rId35"/>
    <p:sldId id="426" r:id="rId36"/>
    <p:sldId id="422" r:id="rId37"/>
    <p:sldId id="421" r:id="rId38"/>
    <p:sldId id="390" r:id="rId39"/>
    <p:sldId id="419" r:id="rId40"/>
    <p:sldId id="423" r:id="rId41"/>
    <p:sldId id="302" r:id="rId42"/>
  </p:sldIdLst>
  <p:sldSz cx="14633575" cy="8231188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Times" panose="02020603050405020304" pitchFamily="18" charset="0"/>
      <p:regular r:id="rId49"/>
      <p:bold r:id="rId50"/>
      <p:italic r:id="rId51"/>
      <p:boldItalic r:id="rId52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43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131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320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509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35D0F-8DE2-4772-B8D6-5D93F7D17E1A}">
          <p14:sldIdLst>
            <p14:sldId id="256"/>
            <p14:sldId id="392"/>
            <p14:sldId id="394"/>
            <p14:sldId id="395"/>
            <p14:sldId id="396"/>
            <p14:sldId id="397"/>
            <p14:sldId id="399"/>
            <p14:sldId id="398"/>
            <p14:sldId id="427"/>
            <p14:sldId id="400"/>
            <p14:sldId id="408"/>
            <p14:sldId id="404"/>
            <p14:sldId id="403"/>
            <p14:sldId id="405"/>
            <p14:sldId id="406"/>
            <p14:sldId id="407"/>
            <p14:sldId id="388"/>
            <p14:sldId id="389"/>
            <p14:sldId id="409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20"/>
            <p14:sldId id="425"/>
            <p14:sldId id="426"/>
            <p14:sldId id="422"/>
            <p14:sldId id="421"/>
            <p14:sldId id="390"/>
            <p14:sldId id="419"/>
            <p14:sldId id="423"/>
          </p14:sldIdLst>
        </p14:section>
        <p14:section name="Hardware" id="{239E729D-C5EA-4B2D-8A4C-411EDCF18AD6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  <p15:guide id="3" orient="horz" pos="2593" userDrawn="1">
          <p15:clr>
            <a:srgbClr val="A4A3A4"/>
          </p15:clr>
        </p15:guide>
        <p15:guide id="4" pos="46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owell" initials="D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FF"/>
    <a:srgbClr val="00FFFF"/>
    <a:srgbClr val="005F96"/>
    <a:srgbClr val="F2E9D5"/>
    <a:srgbClr val="B0001A"/>
    <a:srgbClr val="003626"/>
    <a:srgbClr val="004832"/>
    <a:srgbClr val="004731"/>
    <a:srgbClr val="0A3023"/>
    <a:srgbClr val="002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7F3D2-1EB1-46D4-B5F0-67AAEA53AD1F}" v="147" dt="2024-03-12T13:27:54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1" autoAdjust="0"/>
    <p:restoredTop sz="81549" autoAdjust="0"/>
  </p:normalViewPr>
  <p:slideViewPr>
    <p:cSldViewPr snapToGrid="0">
      <p:cViewPr varScale="1">
        <p:scale>
          <a:sx n="109" d="100"/>
          <a:sy n="109" d="100"/>
        </p:scale>
        <p:origin x="1008" y="92"/>
      </p:cViewPr>
      <p:guideLst>
        <p:guide orient="horz" pos="2160"/>
        <p:guide pos="5120"/>
        <p:guide orient="horz" pos="2593"/>
        <p:guide pos="46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1.fntdata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2.fntdata"/><Relationship Id="rId59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well" userId="8c854f7f-d1d6-4058-999d-8d33c997d9fc" providerId="ADAL" clId="{BEB0C656-C27C-479C-B925-CF53608C61CF}"/>
    <pc:docChg chg="undo custSel addSld delSld modSld modSection">
      <pc:chgData name="David Cowell" userId="8c854f7f-d1d6-4058-999d-8d33c997d9fc" providerId="ADAL" clId="{BEB0C656-C27C-479C-B925-CF53608C61CF}" dt="2023-03-06T09:23:20.230" v="511" actId="478"/>
      <pc:docMkLst>
        <pc:docMk/>
      </pc:docMkLst>
      <pc:sldChg chg="add">
        <pc:chgData name="David Cowell" userId="8c854f7f-d1d6-4058-999d-8d33c997d9fc" providerId="ADAL" clId="{BEB0C656-C27C-479C-B925-CF53608C61CF}" dt="2023-03-06T08:41:42.269" v="0"/>
        <pc:sldMkLst>
          <pc:docMk/>
          <pc:sldMk cId="694351876" sldId="316"/>
        </pc:sldMkLst>
      </pc:sldChg>
      <pc:sldChg chg="add">
        <pc:chgData name="David Cowell" userId="8c854f7f-d1d6-4058-999d-8d33c997d9fc" providerId="ADAL" clId="{BEB0C656-C27C-479C-B925-CF53608C61CF}" dt="2023-03-06T08:41:42.269" v="0"/>
        <pc:sldMkLst>
          <pc:docMk/>
          <pc:sldMk cId="716050867" sldId="317"/>
        </pc:sldMkLst>
      </pc:sldChg>
      <pc:sldChg chg="addSp delSp modSp add mod">
        <pc:chgData name="David Cowell" userId="8c854f7f-d1d6-4058-999d-8d33c997d9fc" providerId="ADAL" clId="{BEB0C656-C27C-479C-B925-CF53608C61CF}" dt="2023-03-06T09:16:41.073" v="184" actId="22"/>
        <pc:sldMkLst>
          <pc:docMk/>
          <pc:sldMk cId="2594679069" sldId="331"/>
        </pc:sldMkLst>
        <pc:spChg chg="mod">
          <ac:chgData name="David Cowell" userId="8c854f7f-d1d6-4058-999d-8d33c997d9fc" providerId="ADAL" clId="{BEB0C656-C27C-479C-B925-CF53608C61CF}" dt="2023-03-06T08:42:42.184" v="47" actId="20577"/>
          <ac:spMkLst>
            <pc:docMk/>
            <pc:sldMk cId="2594679069" sldId="331"/>
            <ac:spMk id="3" creationId="{5849291A-4DDB-3B07-6960-BB52DE2E5CB0}"/>
          </ac:spMkLst>
        </pc:spChg>
        <pc:spChg chg="add del mod">
          <ac:chgData name="David Cowell" userId="8c854f7f-d1d6-4058-999d-8d33c997d9fc" providerId="ADAL" clId="{BEB0C656-C27C-479C-B925-CF53608C61CF}" dt="2023-03-06T09:01:28.336" v="76" actId="478"/>
          <ac:spMkLst>
            <pc:docMk/>
            <pc:sldMk cId="2594679069" sldId="331"/>
            <ac:spMk id="4" creationId="{537AD117-95F2-4585-9710-DF13C0113DBA}"/>
          </ac:spMkLst>
        </pc:spChg>
        <pc:picChg chg="del mod modCrop">
          <ac:chgData name="David Cowell" userId="8c854f7f-d1d6-4058-999d-8d33c997d9fc" providerId="ADAL" clId="{BEB0C656-C27C-479C-B925-CF53608C61CF}" dt="2023-03-06T09:01:25.044" v="74" actId="478"/>
          <ac:picMkLst>
            <pc:docMk/>
            <pc:sldMk cId="2594679069" sldId="331"/>
            <ac:picMk id="5" creationId="{C6B86996-DB33-3D3C-21E6-771F0E454BAF}"/>
          </ac:picMkLst>
        </pc:picChg>
        <pc:picChg chg="add del">
          <ac:chgData name="David Cowell" userId="8c854f7f-d1d6-4058-999d-8d33c997d9fc" providerId="ADAL" clId="{BEB0C656-C27C-479C-B925-CF53608C61CF}" dt="2023-03-06T09:16:40.528" v="183" actId="478"/>
          <ac:picMkLst>
            <pc:docMk/>
            <pc:sldMk cId="2594679069" sldId="331"/>
            <ac:picMk id="7" creationId="{6B384076-F5C9-1FB8-F994-18FD528111B3}"/>
          </ac:picMkLst>
        </pc:picChg>
        <pc:picChg chg="add">
          <ac:chgData name="David Cowell" userId="8c854f7f-d1d6-4058-999d-8d33c997d9fc" providerId="ADAL" clId="{BEB0C656-C27C-479C-B925-CF53608C61CF}" dt="2023-03-06T09:16:41.073" v="184" actId="22"/>
          <ac:picMkLst>
            <pc:docMk/>
            <pc:sldMk cId="2594679069" sldId="331"/>
            <ac:picMk id="9" creationId="{C46318CA-8E79-AEA6-73EE-3C8B8EB335CA}"/>
          </ac:picMkLst>
        </pc:picChg>
      </pc:sldChg>
      <pc:sldChg chg="addSp delSp modSp add mod">
        <pc:chgData name="David Cowell" userId="8c854f7f-d1d6-4058-999d-8d33c997d9fc" providerId="ADAL" clId="{BEB0C656-C27C-479C-B925-CF53608C61CF}" dt="2023-03-06T09:21:29.395" v="261" actId="20577"/>
        <pc:sldMkLst>
          <pc:docMk/>
          <pc:sldMk cId="648745211" sldId="332"/>
        </pc:sldMkLst>
        <pc:spChg chg="mod">
          <ac:chgData name="David Cowell" userId="8c854f7f-d1d6-4058-999d-8d33c997d9fc" providerId="ADAL" clId="{BEB0C656-C27C-479C-B925-CF53608C61CF}" dt="2023-03-06T09:21:29.395" v="261" actId="20577"/>
          <ac:spMkLst>
            <pc:docMk/>
            <pc:sldMk cId="648745211" sldId="332"/>
            <ac:spMk id="3" creationId="{5849291A-4DDB-3B07-6960-BB52DE2E5CB0}"/>
          </ac:spMkLst>
        </pc:spChg>
        <pc:spChg chg="add del mod">
          <ac:chgData name="David Cowell" userId="8c854f7f-d1d6-4058-999d-8d33c997d9fc" providerId="ADAL" clId="{BEB0C656-C27C-479C-B925-CF53608C61CF}" dt="2023-03-06T08:43:18.623" v="52" actId="478"/>
          <ac:spMkLst>
            <pc:docMk/>
            <pc:sldMk cId="648745211" sldId="332"/>
            <ac:spMk id="7" creationId="{FF07A592-C447-C934-E5CA-455FF5E2D5F6}"/>
          </ac:spMkLst>
        </pc:spChg>
        <pc:spChg chg="add del">
          <ac:chgData name="David Cowell" userId="8c854f7f-d1d6-4058-999d-8d33c997d9fc" providerId="ADAL" clId="{BEB0C656-C27C-479C-B925-CF53608C61CF}" dt="2023-03-06T09:02:27.723" v="101" actId="478"/>
          <ac:spMkLst>
            <pc:docMk/>
            <pc:sldMk cId="648745211" sldId="332"/>
            <ac:spMk id="10" creationId="{83C1F4E3-6EE3-5AA6-E406-D6BAA42362FD}"/>
          </ac:spMkLst>
        </pc:spChg>
        <pc:spChg chg="add mod">
          <ac:chgData name="David Cowell" userId="8c854f7f-d1d6-4058-999d-8d33c997d9fc" providerId="ADAL" clId="{BEB0C656-C27C-479C-B925-CF53608C61CF}" dt="2023-03-06T09:02:58.199" v="108" actId="14100"/>
          <ac:spMkLst>
            <pc:docMk/>
            <pc:sldMk cId="648745211" sldId="332"/>
            <ac:spMk id="11" creationId="{B8793BA9-2A7E-1051-59D0-B7B7595FC5A1}"/>
          </ac:spMkLst>
        </pc:spChg>
        <pc:picChg chg="add del mod ord">
          <ac:chgData name="David Cowell" userId="8c854f7f-d1d6-4058-999d-8d33c997d9fc" providerId="ADAL" clId="{BEB0C656-C27C-479C-B925-CF53608C61CF}" dt="2023-03-06T09:01:33.688" v="77" actId="478"/>
          <ac:picMkLst>
            <pc:docMk/>
            <pc:sldMk cId="648745211" sldId="332"/>
            <ac:picMk id="2" creationId="{69044C78-72B2-7D33-4BBE-3221220A6901}"/>
          </ac:picMkLst>
        </pc:picChg>
        <pc:picChg chg="mod ord">
          <ac:chgData name="David Cowell" userId="8c854f7f-d1d6-4058-999d-8d33c997d9fc" providerId="ADAL" clId="{BEB0C656-C27C-479C-B925-CF53608C61CF}" dt="2023-03-06T09:03:02.301" v="109" actId="166"/>
          <ac:picMkLst>
            <pc:docMk/>
            <pc:sldMk cId="648745211" sldId="332"/>
            <ac:picMk id="4" creationId="{2B8535D7-7948-7B1A-68D6-D737764D0C2B}"/>
          </ac:picMkLst>
        </pc:picChg>
        <pc:picChg chg="del mod">
          <ac:chgData name="David Cowell" userId="8c854f7f-d1d6-4058-999d-8d33c997d9fc" providerId="ADAL" clId="{BEB0C656-C27C-479C-B925-CF53608C61CF}" dt="2023-03-06T08:43:12.479" v="51" actId="478"/>
          <ac:picMkLst>
            <pc:docMk/>
            <pc:sldMk cId="648745211" sldId="332"/>
            <ac:picMk id="5" creationId="{C6B86996-DB33-3D3C-21E6-771F0E454BAF}"/>
          </ac:picMkLst>
        </pc:picChg>
        <pc:picChg chg="add del ord">
          <ac:chgData name="David Cowell" userId="8c854f7f-d1d6-4058-999d-8d33c997d9fc" providerId="ADAL" clId="{BEB0C656-C27C-479C-B925-CF53608C61CF}" dt="2023-03-06T09:16:48.936" v="185" actId="478"/>
          <ac:picMkLst>
            <pc:docMk/>
            <pc:sldMk cId="648745211" sldId="332"/>
            <ac:picMk id="9" creationId="{D0FCF775-54B5-5A82-8331-761F6FA20D9B}"/>
          </ac:picMkLst>
        </pc:picChg>
        <pc:picChg chg="add ord">
          <ac:chgData name="David Cowell" userId="8c854f7f-d1d6-4058-999d-8d33c997d9fc" providerId="ADAL" clId="{BEB0C656-C27C-479C-B925-CF53608C61CF}" dt="2023-03-06T09:16:52.426" v="187" actId="167"/>
          <ac:picMkLst>
            <pc:docMk/>
            <pc:sldMk cId="648745211" sldId="332"/>
            <ac:picMk id="13" creationId="{286C1792-0196-6CE4-FFBE-3AE61FAFB747}"/>
          </ac:picMkLst>
        </pc:picChg>
      </pc:sldChg>
      <pc:sldChg chg="addSp delSp modSp add del mod">
        <pc:chgData name="David Cowell" userId="8c854f7f-d1d6-4058-999d-8d33c997d9fc" providerId="ADAL" clId="{BEB0C656-C27C-479C-B925-CF53608C61CF}" dt="2023-03-06T08:43:41.355" v="62" actId="47"/>
        <pc:sldMkLst>
          <pc:docMk/>
          <pc:sldMk cId="226769666" sldId="333"/>
        </pc:sldMkLst>
        <pc:spChg chg="add del mod">
          <ac:chgData name="David Cowell" userId="8c854f7f-d1d6-4058-999d-8d33c997d9fc" providerId="ADAL" clId="{BEB0C656-C27C-479C-B925-CF53608C61CF}" dt="2023-03-06T08:43:34.176" v="59" actId="478"/>
          <ac:spMkLst>
            <pc:docMk/>
            <pc:sldMk cId="226769666" sldId="333"/>
            <ac:spMk id="6" creationId="{A066B6C5-1664-B08E-3C39-F836D0ECC160}"/>
          </ac:spMkLst>
        </pc:spChg>
        <pc:picChg chg="del">
          <ac:chgData name="David Cowell" userId="8c854f7f-d1d6-4058-999d-8d33c997d9fc" providerId="ADAL" clId="{BEB0C656-C27C-479C-B925-CF53608C61CF}" dt="2023-03-06T08:43:31.814" v="58" actId="478"/>
          <ac:picMkLst>
            <pc:docMk/>
            <pc:sldMk cId="226769666" sldId="333"/>
            <ac:picMk id="5" creationId="{C6B86996-DB33-3D3C-21E6-771F0E454BAF}"/>
          </ac:picMkLst>
        </pc:picChg>
        <pc:picChg chg="del mod">
          <ac:chgData name="David Cowell" userId="8c854f7f-d1d6-4058-999d-8d33c997d9fc" providerId="ADAL" clId="{BEB0C656-C27C-479C-B925-CF53608C61CF}" dt="2023-03-06T08:43:30.510" v="57" actId="478"/>
          <ac:picMkLst>
            <pc:docMk/>
            <pc:sldMk cId="226769666" sldId="333"/>
            <ac:picMk id="7" creationId="{2351D603-72E1-51E0-9FF7-CAC7035DF9AE}"/>
          </ac:picMkLst>
        </pc:picChg>
        <pc:picChg chg="add mod ord">
          <ac:chgData name="David Cowell" userId="8c854f7f-d1d6-4058-999d-8d33c997d9fc" providerId="ADAL" clId="{BEB0C656-C27C-479C-B925-CF53608C61CF}" dt="2023-03-06T08:43:36.623" v="61" actId="167"/>
          <ac:picMkLst>
            <pc:docMk/>
            <pc:sldMk cId="226769666" sldId="333"/>
            <ac:picMk id="8" creationId="{AAA17B69-B91D-C4F2-9664-312921A0D9E7}"/>
          </ac:picMkLst>
        </pc:picChg>
      </pc:sldChg>
      <pc:sldChg chg="addSp delSp modSp add del mod">
        <pc:chgData name="David Cowell" userId="8c854f7f-d1d6-4058-999d-8d33c997d9fc" providerId="ADAL" clId="{BEB0C656-C27C-479C-B925-CF53608C61CF}" dt="2023-03-06T09:22:37.329" v="436" actId="47"/>
        <pc:sldMkLst>
          <pc:docMk/>
          <pc:sldMk cId="1237518621" sldId="334"/>
        </pc:sldMkLst>
        <pc:spChg chg="mod">
          <ac:chgData name="David Cowell" userId="8c854f7f-d1d6-4058-999d-8d33c997d9fc" providerId="ADAL" clId="{BEB0C656-C27C-479C-B925-CF53608C61CF}" dt="2023-03-06T09:22:15.710" v="389" actId="20577"/>
          <ac:spMkLst>
            <pc:docMk/>
            <pc:sldMk cId="1237518621" sldId="334"/>
            <ac:spMk id="3" creationId="{5849291A-4DDB-3B07-6960-BB52DE2E5CB0}"/>
          </ac:spMkLst>
        </pc:spChg>
        <pc:spChg chg="add del mod">
          <ac:chgData name="David Cowell" userId="8c854f7f-d1d6-4058-999d-8d33c997d9fc" providerId="ADAL" clId="{BEB0C656-C27C-479C-B925-CF53608C61CF}" dt="2023-03-06T08:43:45.483" v="64" actId="478"/>
          <ac:spMkLst>
            <pc:docMk/>
            <pc:sldMk cId="1237518621" sldId="334"/>
            <ac:spMk id="6" creationId="{69C2E3A2-E4C3-5AA7-7F9E-F563D60216A2}"/>
          </ac:spMkLst>
        </pc:spChg>
        <pc:spChg chg="add del mod">
          <ac:chgData name="David Cowell" userId="8c854f7f-d1d6-4058-999d-8d33c997d9fc" providerId="ADAL" clId="{BEB0C656-C27C-479C-B925-CF53608C61CF}" dt="2023-03-06T09:03:38.394" v="165" actId="478"/>
          <ac:spMkLst>
            <pc:docMk/>
            <pc:sldMk cId="1237518621" sldId="334"/>
            <ac:spMk id="11" creationId="{4501A73D-1ADB-F9B2-F089-4592CBF44959}"/>
          </ac:spMkLst>
        </pc:spChg>
        <pc:spChg chg="add mod">
          <ac:chgData name="David Cowell" userId="8c854f7f-d1d6-4058-999d-8d33c997d9fc" providerId="ADAL" clId="{BEB0C656-C27C-479C-B925-CF53608C61CF}" dt="2023-03-06T09:03:20.055" v="162" actId="14100"/>
          <ac:spMkLst>
            <pc:docMk/>
            <pc:sldMk cId="1237518621" sldId="334"/>
            <ac:spMk id="14" creationId="{E9CE8D24-1644-282C-20A3-5BDA59CF6667}"/>
          </ac:spMkLst>
        </pc:spChg>
        <pc:picChg chg="del">
          <ac:chgData name="David Cowell" userId="8c854f7f-d1d6-4058-999d-8d33c997d9fc" providerId="ADAL" clId="{BEB0C656-C27C-479C-B925-CF53608C61CF}" dt="2023-03-06T09:03:09.260" v="110" actId="478"/>
          <ac:picMkLst>
            <pc:docMk/>
            <pc:sldMk cId="1237518621" sldId="334"/>
            <ac:picMk id="4" creationId="{2B8535D7-7948-7B1A-68D6-D737764D0C2B}"/>
          </ac:picMkLst>
        </pc:picChg>
        <pc:picChg chg="del">
          <ac:chgData name="David Cowell" userId="8c854f7f-d1d6-4058-999d-8d33c997d9fc" providerId="ADAL" clId="{BEB0C656-C27C-479C-B925-CF53608C61CF}" dt="2023-03-06T08:43:43.003" v="63" actId="478"/>
          <ac:picMkLst>
            <pc:docMk/>
            <pc:sldMk cId="1237518621" sldId="334"/>
            <ac:picMk id="5" creationId="{C6B86996-DB33-3D3C-21E6-771F0E454BAF}"/>
          </ac:picMkLst>
        </pc:picChg>
        <pc:picChg chg="del">
          <ac:chgData name="David Cowell" userId="8c854f7f-d1d6-4058-999d-8d33c997d9fc" providerId="ADAL" clId="{BEB0C656-C27C-479C-B925-CF53608C61CF}" dt="2023-03-06T08:43:46.468" v="65" actId="478"/>
          <ac:picMkLst>
            <pc:docMk/>
            <pc:sldMk cId="1237518621" sldId="334"/>
            <ac:picMk id="7" creationId="{2351D603-72E1-51E0-9FF7-CAC7035DF9AE}"/>
          </ac:picMkLst>
        </pc:picChg>
        <pc:picChg chg="add del mod ord">
          <ac:chgData name="David Cowell" userId="8c854f7f-d1d6-4058-999d-8d33c997d9fc" providerId="ADAL" clId="{BEB0C656-C27C-479C-B925-CF53608C61CF}" dt="2023-03-06T08:44:13.146" v="72" actId="478"/>
          <ac:picMkLst>
            <pc:docMk/>
            <pc:sldMk cId="1237518621" sldId="334"/>
            <ac:picMk id="8" creationId="{5AEC3100-2FD6-E153-6BC9-D2EA4FE30569}"/>
          </ac:picMkLst>
        </pc:picChg>
        <pc:picChg chg="del mod ord">
          <ac:chgData name="David Cowell" userId="8c854f7f-d1d6-4058-999d-8d33c997d9fc" providerId="ADAL" clId="{BEB0C656-C27C-479C-B925-CF53608C61CF}" dt="2023-03-06T09:22:27.601" v="434" actId="478"/>
          <ac:picMkLst>
            <pc:docMk/>
            <pc:sldMk cId="1237518621" sldId="334"/>
            <ac:picMk id="9" creationId="{3FC6CA52-24E7-2EDE-039D-50C6797E4A0A}"/>
          </ac:picMkLst>
        </pc:picChg>
        <pc:picChg chg="add del mod ord">
          <ac:chgData name="David Cowell" userId="8c854f7f-d1d6-4058-999d-8d33c997d9fc" providerId="ADAL" clId="{BEB0C656-C27C-479C-B925-CF53608C61CF}" dt="2023-03-06T09:17:03.338" v="188" actId="478"/>
          <ac:picMkLst>
            <pc:docMk/>
            <pc:sldMk cId="1237518621" sldId="334"/>
            <ac:picMk id="13" creationId="{E4C0FBCC-4327-A24A-89E5-17B3F7A63A13}"/>
          </ac:picMkLst>
        </pc:picChg>
        <pc:picChg chg="add ord">
          <ac:chgData name="David Cowell" userId="8c854f7f-d1d6-4058-999d-8d33c997d9fc" providerId="ADAL" clId="{BEB0C656-C27C-479C-B925-CF53608C61CF}" dt="2023-03-06T09:17:06.484" v="190" actId="167"/>
          <ac:picMkLst>
            <pc:docMk/>
            <pc:sldMk cId="1237518621" sldId="334"/>
            <ac:picMk id="16" creationId="{948B5B04-EFC3-B3DB-14B3-0871A16203F9}"/>
          </ac:picMkLst>
        </pc:picChg>
      </pc:sldChg>
      <pc:sldChg chg="addSp delSp modSp add del mod">
        <pc:chgData name="David Cowell" userId="8c854f7f-d1d6-4058-999d-8d33c997d9fc" providerId="ADAL" clId="{BEB0C656-C27C-479C-B925-CF53608C61CF}" dt="2023-03-06T09:22:41.179" v="437" actId="47"/>
        <pc:sldMkLst>
          <pc:docMk/>
          <pc:sldMk cId="2926316981" sldId="335"/>
        </pc:sldMkLst>
        <pc:spChg chg="add del mod">
          <ac:chgData name="David Cowell" userId="8c854f7f-d1d6-4058-999d-8d33c997d9fc" providerId="ADAL" clId="{BEB0C656-C27C-479C-B925-CF53608C61CF}" dt="2023-03-06T09:03:54.311" v="167" actId="478"/>
          <ac:spMkLst>
            <pc:docMk/>
            <pc:sldMk cId="2926316981" sldId="335"/>
            <ac:spMk id="6" creationId="{932115E9-0467-B0F4-AA05-57031174CC2E}"/>
          </ac:spMkLst>
        </pc:spChg>
        <pc:spChg chg="add mod">
          <ac:chgData name="David Cowell" userId="8c854f7f-d1d6-4058-999d-8d33c997d9fc" providerId="ADAL" clId="{BEB0C656-C27C-479C-B925-CF53608C61CF}" dt="2023-03-06T09:03:46.285" v="166"/>
          <ac:spMkLst>
            <pc:docMk/>
            <pc:sldMk cId="2926316981" sldId="335"/>
            <ac:spMk id="11" creationId="{A6E34A77-F09D-B210-5F57-E00CBCA26BFA}"/>
          </ac:spMkLst>
        </pc:spChg>
        <pc:picChg chg="del">
          <ac:chgData name="David Cowell" userId="8c854f7f-d1d6-4058-999d-8d33c997d9fc" providerId="ADAL" clId="{BEB0C656-C27C-479C-B925-CF53608C61CF}" dt="2023-03-06T09:03:32.427" v="164" actId="478"/>
          <ac:picMkLst>
            <pc:docMk/>
            <pc:sldMk cId="2926316981" sldId="335"/>
            <ac:picMk id="4" creationId="{2B8535D7-7948-7B1A-68D6-D737764D0C2B}"/>
          </ac:picMkLst>
        </pc:picChg>
        <pc:picChg chg="del">
          <ac:chgData name="David Cowell" userId="8c854f7f-d1d6-4058-999d-8d33c997d9fc" providerId="ADAL" clId="{BEB0C656-C27C-479C-B925-CF53608C61CF}" dt="2023-03-06T08:43:51.852" v="67" actId="478"/>
          <ac:picMkLst>
            <pc:docMk/>
            <pc:sldMk cId="2926316981" sldId="335"/>
            <ac:picMk id="5" creationId="{C6B86996-DB33-3D3C-21E6-771F0E454BAF}"/>
          </ac:picMkLst>
        </pc:picChg>
        <pc:picChg chg="del">
          <ac:chgData name="David Cowell" userId="8c854f7f-d1d6-4058-999d-8d33c997d9fc" providerId="ADAL" clId="{BEB0C656-C27C-479C-B925-CF53608C61CF}" dt="2023-03-06T08:43:51.088" v="66" actId="478"/>
          <ac:picMkLst>
            <pc:docMk/>
            <pc:sldMk cId="2926316981" sldId="335"/>
            <ac:picMk id="7" creationId="{2351D603-72E1-51E0-9FF7-CAC7035DF9AE}"/>
          </ac:picMkLst>
        </pc:picChg>
        <pc:picChg chg="add del mod ord">
          <ac:chgData name="David Cowell" userId="8c854f7f-d1d6-4058-999d-8d33c997d9fc" providerId="ADAL" clId="{BEB0C656-C27C-479C-B925-CF53608C61CF}" dt="2023-03-06T09:17:11.190" v="191" actId="478"/>
          <ac:picMkLst>
            <pc:docMk/>
            <pc:sldMk cId="2926316981" sldId="335"/>
            <ac:picMk id="8" creationId="{E16AD061-27EF-AF31-0754-3F1952D3A363}"/>
          </ac:picMkLst>
        </pc:picChg>
        <pc:picChg chg="mod ord">
          <ac:chgData name="David Cowell" userId="8c854f7f-d1d6-4058-999d-8d33c997d9fc" providerId="ADAL" clId="{BEB0C656-C27C-479C-B925-CF53608C61CF}" dt="2023-03-06T09:04:06.252" v="171" actId="166"/>
          <ac:picMkLst>
            <pc:docMk/>
            <pc:sldMk cId="2926316981" sldId="335"/>
            <ac:picMk id="9" creationId="{3FC6CA52-24E7-2EDE-039D-50C6797E4A0A}"/>
          </ac:picMkLst>
        </pc:picChg>
        <pc:picChg chg="ord">
          <ac:chgData name="David Cowell" userId="8c854f7f-d1d6-4058-999d-8d33c997d9fc" providerId="ADAL" clId="{BEB0C656-C27C-479C-B925-CF53608C61CF}" dt="2023-03-06T09:04:08.756" v="172" actId="166"/>
          <ac:picMkLst>
            <pc:docMk/>
            <pc:sldMk cId="2926316981" sldId="335"/>
            <ac:picMk id="10" creationId="{B476FEEF-2652-35CF-EA00-9C8F397EEC9F}"/>
          </ac:picMkLst>
        </pc:picChg>
        <pc:picChg chg="add ord">
          <ac:chgData name="David Cowell" userId="8c854f7f-d1d6-4058-999d-8d33c997d9fc" providerId="ADAL" clId="{BEB0C656-C27C-479C-B925-CF53608C61CF}" dt="2023-03-06T09:17:15.060" v="193" actId="167"/>
          <ac:picMkLst>
            <pc:docMk/>
            <pc:sldMk cId="2926316981" sldId="335"/>
            <ac:picMk id="13" creationId="{521315B3-5CA2-A217-5CAB-B339DDF5EBFA}"/>
          </ac:picMkLst>
        </pc:picChg>
      </pc:sldChg>
      <pc:sldChg chg="addSp delSp modSp add del mod">
        <pc:chgData name="David Cowell" userId="8c854f7f-d1d6-4058-999d-8d33c997d9fc" providerId="ADAL" clId="{BEB0C656-C27C-479C-B925-CF53608C61CF}" dt="2023-03-06T09:22:50.630" v="441" actId="47"/>
        <pc:sldMkLst>
          <pc:docMk/>
          <pc:sldMk cId="939625286" sldId="336"/>
        </pc:sldMkLst>
        <pc:spChg chg="mod">
          <ac:chgData name="David Cowell" userId="8c854f7f-d1d6-4058-999d-8d33c997d9fc" providerId="ADAL" clId="{BEB0C656-C27C-479C-B925-CF53608C61CF}" dt="2023-03-06T09:22:34.390" v="435"/>
          <ac:spMkLst>
            <pc:docMk/>
            <pc:sldMk cId="939625286" sldId="336"/>
            <ac:spMk id="3" creationId="{5849291A-4DDB-3B07-6960-BB52DE2E5CB0}"/>
          </ac:spMkLst>
        </pc:spChg>
        <pc:spChg chg="add del mod">
          <ac:chgData name="David Cowell" userId="8c854f7f-d1d6-4058-999d-8d33c997d9fc" providerId="ADAL" clId="{BEB0C656-C27C-479C-B925-CF53608C61CF}" dt="2023-03-06T08:44:39.277" v="73" actId="478"/>
          <ac:spMkLst>
            <pc:docMk/>
            <pc:sldMk cId="939625286" sldId="336"/>
            <ac:spMk id="6" creationId="{14FDA57A-39BF-B38D-B588-7E8AE817A2A6}"/>
          </ac:spMkLst>
        </pc:spChg>
        <pc:spChg chg="add del mod ord">
          <ac:chgData name="David Cowell" userId="8c854f7f-d1d6-4058-999d-8d33c997d9fc" providerId="ADAL" clId="{BEB0C656-C27C-479C-B925-CF53608C61CF}" dt="2023-03-06T09:04:52.186" v="180" actId="478"/>
          <ac:spMkLst>
            <pc:docMk/>
            <pc:sldMk cId="939625286" sldId="336"/>
            <ac:spMk id="11" creationId="{C7AB6477-CB0C-6872-C147-BC435A7C2DAD}"/>
          </ac:spMkLst>
        </pc:spChg>
        <pc:spChg chg="add mod ord">
          <ac:chgData name="David Cowell" userId="8c854f7f-d1d6-4058-999d-8d33c997d9fc" providerId="ADAL" clId="{BEB0C656-C27C-479C-B925-CF53608C61CF}" dt="2023-03-06T09:05:01.144" v="182" actId="167"/>
          <ac:spMkLst>
            <pc:docMk/>
            <pc:sldMk cId="939625286" sldId="336"/>
            <ac:spMk id="15" creationId="{1E753F09-7689-2FBE-955A-0602B5083634}"/>
          </ac:spMkLst>
        </pc:spChg>
        <pc:picChg chg="del">
          <ac:chgData name="David Cowell" userId="8c854f7f-d1d6-4058-999d-8d33c997d9fc" providerId="ADAL" clId="{BEB0C656-C27C-479C-B925-CF53608C61CF}" dt="2023-03-06T09:04:16.366" v="173" actId="478"/>
          <ac:picMkLst>
            <pc:docMk/>
            <pc:sldMk cId="939625286" sldId="336"/>
            <ac:picMk id="4" creationId="{2B8535D7-7948-7B1A-68D6-D737764D0C2B}"/>
          </ac:picMkLst>
        </pc:picChg>
        <pc:picChg chg="del">
          <ac:chgData name="David Cowell" userId="8c854f7f-d1d6-4058-999d-8d33c997d9fc" providerId="ADAL" clId="{BEB0C656-C27C-479C-B925-CF53608C61CF}" dt="2023-03-06T08:43:57.744" v="69" actId="478"/>
          <ac:picMkLst>
            <pc:docMk/>
            <pc:sldMk cId="939625286" sldId="336"/>
            <ac:picMk id="5" creationId="{C6B86996-DB33-3D3C-21E6-771F0E454BAF}"/>
          </ac:picMkLst>
        </pc:picChg>
        <pc:picChg chg="del">
          <ac:chgData name="David Cowell" userId="8c854f7f-d1d6-4058-999d-8d33c997d9fc" providerId="ADAL" clId="{BEB0C656-C27C-479C-B925-CF53608C61CF}" dt="2023-03-06T08:43:56.532" v="68" actId="478"/>
          <ac:picMkLst>
            <pc:docMk/>
            <pc:sldMk cId="939625286" sldId="336"/>
            <ac:picMk id="7" creationId="{2351D603-72E1-51E0-9FF7-CAC7035DF9AE}"/>
          </ac:picMkLst>
        </pc:picChg>
        <pc:picChg chg="add del mod ord">
          <ac:chgData name="David Cowell" userId="8c854f7f-d1d6-4058-999d-8d33c997d9fc" providerId="ADAL" clId="{BEB0C656-C27C-479C-B925-CF53608C61CF}" dt="2023-03-06T09:04:50.809" v="179" actId="478"/>
          <ac:picMkLst>
            <pc:docMk/>
            <pc:sldMk cId="939625286" sldId="336"/>
            <ac:picMk id="8" creationId="{3DE2F7BD-8D16-B353-B7DA-B484B322DFD8}"/>
          </ac:picMkLst>
        </pc:picChg>
        <pc:picChg chg="add del mod">
          <ac:chgData name="David Cowell" userId="8c854f7f-d1d6-4058-999d-8d33c997d9fc" providerId="ADAL" clId="{BEB0C656-C27C-479C-B925-CF53608C61CF}" dt="2023-03-06T09:04:39.013" v="178" actId="478"/>
          <ac:picMkLst>
            <pc:docMk/>
            <pc:sldMk cId="939625286" sldId="336"/>
            <ac:picMk id="12" creationId="{33AB250C-7488-D179-CE88-AD6064ED3869}"/>
          </ac:picMkLst>
        </pc:picChg>
        <pc:picChg chg="add del mod ord">
          <ac:chgData name="David Cowell" userId="8c854f7f-d1d6-4058-999d-8d33c997d9fc" providerId="ADAL" clId="{BEB0C656-C27C-479C-B925-CF53608C61CF}" dt="2023-03-06T09:17:19.116" v="194" actId="478"/>
          <ac:picMkLst>
            <pc:docMk/>
            <pc:sldMk cId="939625286" sldId="336"/>
            <ac:picMk id="13" creationId="{6627C47E-68CC-39E7-216B-357F1BAC8216}"/>
          </ac:picMkLst>
        </pc:picChg>
        <pc:picChg chg="del ord">
          <ac:chgData name="David Cowell" userId="8c854f7f-d1d6-4058-999d-8d33c997d9fc" providerId="ADAL" clId="{BEB0C656-C27C-479C-B925-CF53608C61CF}" dt="2023-03-06T09:17:59.544" v="197" actId="478"/>
          <ac:picMkLst>
            <pc:docMk/>
            <pc:sldMk cId="939625286" sldId="336"/>
            <ac:picMk id="14" creationId="{BA2379BB-448B-DA6F-5AE6-BA0300D5D9F0}"/>
          </ac:picMkLst>
        </pc:picChg>
        <pc:picChg chg="add ord">
          <ac:chgData name="David Cowell" userId="8c854f7f-d1d6-4058-999d-8d33c997d9fc" providerId="ADAL" clId="{BEB0C656-C27C-479C-B925-CF53608C61CF}" dt="2023-03-06T09:17:24.012" v="196" actId="167"/>
          <ac:picMkLst>
            <pc:docMk/>
            <pc:sldMk cId="939625286" sldId="336"/>
            <ac:picMk id="17" creationId="{CFD613A5-B51D-F8FB-323A-B0E46E6DF539}"/>
          </ac:picMkLst>
        </pc:picChg>
        <pc:picChg chg="add mod">
          <ac:chgData name="David Cowell" userId="8c854f7f-d1d6-4058-999d-8d33c997d9fc" providerId="ADAL" clId="{BEB0C656-C27C-479C-B925-CF53608C61CF}" dt="2023-03-06T09:18:38.806" v="201" actId="1076"/>
          <ac:picMkLst>
            <pc:docMk/>
            <pc:sldMk cId="939625286" sldId="336"/>
            <ac:picMk id="19" creationId="{B7179B9A-C430-668D-FBA2-2265AD7B67E4}"/>
          </ac:picMkLst>
        </pc:picChg>
      </pc:sldChg>
      <pc:sldChg chg="delSp modSp add mod">
        <pc:chgData name="David Cowell" userId="8c854f7f-d1d6-4058-999d-8d33c997d9fc" providerId="ADAL" clId="{BEB0C656-C27C-479C-B925-CF53608C61CF}" dt="2023-03-06T09:23:17.402" v="510" actId="478"/>
        <pc:sldMkLst>
          <pc:docMk/>
          <pc:sldMk cId="1357421959" sldId="391"/>
        </pc:sldMkLst>
        <pc:picChg chg="mod">
          <ac:chgData name="David Cowell" userId="8c854f7f-d1d6-4058-999d-8d33c997d9fc" providerId="ADAL" clId="{BEB0C656-C27C-479C-B925-CF53608C61CF}" dt="2023-03-06T09:23:09.566" v="506" actId="1036"/>
          <ac:picMkLst>
            <pc:docMk/>
            <pc:sldMk cId="1357421959" sldId="391"/>
            <ac:picMk id="9" creationId="{3FC6CA52-24E7-2EDE-039D-50C6797E4A0A}"/>
          </ac:picMkLst>
        </pc:picChg>
        <pc:picChg chg="del mod">
          <ac:chgData name="David Cowell" userId="8c854f7f-d1d6-4058-999d-8d33c997d9fc" providerId="ADAL" clId="{BEB0C656-C27C-479C-B925-CF53608C61CF}" dt="2023-03-06T09:23:17.402" v="510" actId="478"/>
          <ac:picMkLst>
            <pc:docMk/>
            <pc:sldMk cId="1357421959" sldId="391"/>
            <ac:picMk id="10" creationId="{B476FEEF-2652-35CF-EA00-9C8F397EEC9F}"/>
          </ac:picMkLst>
        </pc:picChg>
        <pc:picChg chg="del mod">
          <ac:chgData name="David Cowell" userId="8c854f7f-d1d6-4058-999d-8d33c997d9fc" providerId="ADAL" clId="{BEB0C656-C27C-479C-B925-CF53608C61CF}" dt="2023-03-06T09:23:16.650" v="509" actId="478"/>
          <ac:picMkLst>
            <pc:docMk/>
            <pc:sldMk cId="1357421959" sldId="391"/>
            <ac:picMk id="19" creationId="{B7179B9A-C430-668D-FBA2-2265AD7B67E4}"/>
          </ac:picMkLst>
        </pc:picChg>
      </pc:sldChg>
      <pc:sldChg chg="add del">
        <pc:chgData name="David Cowell" userId="8c854f7f-d1d6-4058-999d-8d33c997d9fc" providerId="ADAL" clId="{BEB0C656-C27C-479C-B925-CF53608C61CF}" dt="2023-03-06T09:22:49.548" v="440" actId="47"/>
        <pc:sldMkLst>
          <pc:docMk/>
          <pc:sldMk cId="424064706" sldId="392"/>
        </pc:sldMkLst>
      </pc:sldChg>
      <pc:sldChg chg="delSp add mod">
        <pc:chgData name="David Cowell" userId="8c854f7f-d1d6-4058-999d-8d33c997d9fc" providerId="ADAL" clId="{BEB0C656-C27C-479C-B925-CF53608C61CF}" dt="2023-03-06T09:23:20.230" v="511" actId="478"/>
        <pc:sldMkLst>
          <pc:docMk/>
          <pc:sldMk cId="722474371" sldId="392"/>
        </pc:sldMkLst>
        <pc:picChg chg="del">
          <ac:chgData name="David Cowell" userId="8c854f7f-d1d6-4058-999d-8d33c997d9fc" providerId="ADAL" clId="{BEB0C656-C27C-479C-B925-CF53608C61CF}" dt="2023-03-06T09:23:20.230" v="511" actId="478"/>
          <ac:picMkLst>
            <pc:docMk/>
            <pc:sldMk cId="722474371" sldId="392"/>
            <ac:picMk id="19" creationId="{B7179B9A-C430-668D-FBA2-2265AD7B67E4}"/>
          </ac:picMkLst>
        </pc:picChg>
      </pc:sldChg>
      <pc:sldChg chg="add">
        <pc:chgData name="David Cowell" userId="8c854f7f-d1d6-4058-999d-8d33c997d9fc" providerId="ADAL" clId="{BEB0C656-C27C-479C-B925-CF53608C61CF}" dt="2023-03-06T09:23:13.984" v="508"/>
        <pc:sldMkLst>
          <pc:docMk/>
          <pc:sldMk cId="3967354127" sldId="393"/>
        </pc:sldMkLst>
      </pc:sldChg>
    </pc:docChg>
  </pc:docChgLst>
  <pc:docChgLst>
    <pc:chgData name="Steven Freear" userId="S::een5sf@leeds.ac.uk::ff3180fa-3dac-45f7-bc06-0d9d17549b8f" providerId="AD" clId="Web-{942DA693-C88B-4F0A-A7FD-CA342AC07676}"/>
    <pc:docChg chg="modSld">
      <pc:chgData name="Steven Freear" userId="S::een5sf@leeds.ac.uk::ff3180fa-3dac-45f7-bc06-0d9d17549b8f" providerId="AD" clId="Web-{942DA693-C88B-4F0A-A7FD-CA342AC07676}" dt="2023-03-19T23:03:31.712" v="8"/>
      <pc:docMkLst>
        <pc:docMk/>
      </pc:docMkLst>
      <pc:sldChg chg="modSp">
        <pc:chgData name="Steven Freear" userId="S::een5sf@leeds.ac.uk::ff3180fa-3dac-45f7-bc06-0d9d17549b8f" providerId="AD" clId="Web-{942DA693-C88B-4F0A-A7FD-CA342AC07676}" dt="2023-03-19T23:01:40.975" v="3" actId="1076"/>
        <pc:sldMkLst>
          <pc:docMk/>
          <pc:sldMk cId="1629654497" sldId="381"/>
        </pc:sldMkLst>
        <pc:picChg chg="mod">
          <ac:chgData name="Steven Freear" userId="S::een5sf@leeds.ac.uk::ff3180fa-3dac-45f7-bc06-0d9d17549b8f" providerId="AD" clId="Web-{942DA693-C88B-4F0A-A7FD-CA342AC07676}" dt="2023-03-19T23:01:40.975" v="3" actId="1076"/>
          <ac:picMkLst>
            <pc:docMk/>
            <pc:sldMk cId="1629654497" sldId="381"/>
            <ac:picMk id="4" creationId="{5AEAF76E-2831-48F8-BC8A-3014BA3B2839}"/>
          </ac:picMkLst>
        </pc:picChg>
      </pc:sldChg>
      <pc:sldChg chg="delSp modSp">
        <pc:chgData name="Steven Freear" userId="S::een5sf@leeds.ac.uk::ff3180fa-3dac-45f7-bc06-0d9d17549b8f" providerId="AD" clId="Web-{942DA693-C88B-4F0A-A7FD-CA342AC07676}" dt="2023-03-19T23:02:57.180" v="5"/>
        <pc:sldMkLst>
          <pc:docMk/>
          <pc:sldMk cId="3015815855" sldId="387"/>
        </pc:sldMkLst>
        <pc:spChg chg="del mod">
          <ac:chgData name="Steven Freear" userId="S::een5sf@leeds.ac.uk::ff3180fa-3dac-45f7-bc06-0d9d17549b8f" providerId="AD" clId="Web-{942DA693-C88B-4F0A-A7FD-CA342AC07676}" dt="2023-03-19T23:02:57.180" v="5"/>
          <ac:spMkLst>
            <pc:docMk/>
            <pc:sldMk cId="3015815855" sldId="387"/>
            <ac:spMk id="3" creationId="{0413B9CF-812D-4FA1-8BF6-F17A429F32F2}"/>
          </ac:spMkLst>
        </pc:spChg>
      </pc:sldChg>
      <pc:sldChg chg="delSp">
        <pc:chgData name="Steven Freear" userId="S::een5sf@leeds.ac.uk::ff3180fa-3dac-45f7-bc06-0d9d17549b8f" providerId="AD" clId="Web-{942DA693-C88B-4F0A-A7FD-CA342AC07676}" dt="2023-03-19T23:03:31.712" v="8"/>
        <pc:sldMkLst>
          <pc:docMk/>
          <pc:sldMk cId="3851824066" sldId="388"/>
        </pc:sldMkLst>
        <pc:spChg chg="del">
          <ac:chgData name="Steven Freear" userId="S::een5sf@leeds.ac.uk::ff3180fa-3dac-45f7-bc06-0d9d17549b8f" providerId="AD" clId="Web-{942DA693-C88B-4F0A-A7FD-CA342AC07676}" dt="2023-03-19T23:03:31.712" v="8"/>
          <ac:spMkLst>
            <pc:docMk/>
            <pc:sldMk cId="3851824066" sldId="388"/>
            <ac:spMk id="3" creationId="{73E7C9EA-B75F-484A-BDA3-001056C87C9D}"/>
          </ac:spMkLst>
        </pc:spChg>
      </pc:sldChg>
      <pc:sldChg chg="delSp">
        <pc:chgData name="Steven Freear" userId="S::een5sf@leeds.ac.uk::ff3180fa-3dac-45f7-bc06-0d9d17549b8f" providerId="AD" clId="Web-{942DA693-C88B-4F0A-A7FD-CA342AC07676}" dt="2023-03-19T23:03:23.900" v="7"/>
        <pc:sldMkLst>
          <pc:docMk/>
          <pc:sldMk cId="3388808709" sldId="389"/>
        </pc:sldMkLst>
        <pc:spChg chg="del">
          <ac:chgData name="Steven Freear" userId="S::een5sf@leeds.ac.uk::ff3180fa-3dac-45f7-bc06-0d9d17549b8f" providerId="AD" clId="Web-{942DA693-C88B-4F0A-A7FD-CA342AC07676}" dt="2023-03-19T23:03:23.900" v="7"/>
          <ac:spMkLst>
            <pc:docMk/>
            <pc:sldMk cId="3388808709" sldId="389"/>
            <ac:spMk id="3" creationId="{1067CBCC-FCB8-41B1-B43C-39394D3BA00C}"/>
          </ac:spMkLst>
        </pc:spChg>
      </pc:sldChg>
      <pc:sldChg chg="delSp">
        <pc:chgData name="Steven Freear" userId="S::een5sf@leeds.ac.uk::ff3180fa-3dac-45f7-bc06-0d9d17549b8f" providerId="AD" clId="Web-{942DA693-C88B-4F0A-A7FD-CA342AC07676}" dt="2023-03-19T23:03:14.040" v="6"/>
        <pc:sldMkLst>
          <pc:docMk/>
          <pc:sldMk cId="2425627100" sldId="390"/>
        </pc:sldMkLst>
        <pc:spChg chg="del">
          <ac:chgData name="Steven Freear" userId="S::een5sf@leeds.ac.uk::ff3180fa-3dac-45f7-bc06-0d9d17549b8f" providerId="AD" clId="Web-{942DA693-C88B-4F0A-A7FD-CA342AC07676}" dt="2023-03-19T23:03:14.040" v="6"/>
          <ac:spMkLst>
            <pc:docMk/>
            <pc:sldMk cId="2425627100" sldId="390"/>
            <ac:spMk id="3" creationId="{EF2C1BF1-B426-4D2C-87E9-2089CE860920}"/>
          </ac:spMkLst>
        </pc:spChg>
      </pc:sldChg>
    </pc:docChg>
  </pc:docChgLst>
  <pc:docChgLst>
    <pc:chgData name="David Cowell" userId="8c854f7f-d1d6-4058-999d-8d33c997d9fc" providerId="ADAL" clId="{5057F3D2-1EB1-46D4-B5F0-67AAEA53AD1F}"/>
    <pc:docChg chg="undo custSel addSld delSld modSld sldOrd modSection">
      <pc:chgData name="David Cowell" userId="8c854f7f-d1d6-4058-999d-8d33c997d9fc" providerId="ADAL" clId="{5057F3D2-1EB1-46D4-B5F0-67AAEA53AD1F}" dt="2024-03-12T13:29:01.901" v="4204" actId="20577"/>
      <pc:docMkLst>
        <pc:docMk/>
      </pc:docMkLst>
      <pc:sldChg chg="modSp mod">
        <pc:chgData name="David Cowell" userId="8c854f7f-d1d6-4058-999d-8d33c997d9fc" providerId="ADAL" clId="{5057F3D2-1EB1-46D4-B5F0-67AAEA53AD1F}" dt="2024-03-11T19:35:56.363" v="33" actId="20577"/>
        <pc:sldMkLst>
          <pc:docMk/>
          <pc:sldMk cId="2210198795" sldId="256"/>
        </pc:sldMkLst>
        <pc:spChg chg="mod">
          <ac:chgData name="David Cowell" userId="8c854f7f-d1d6-4058-999d-8d33c997d9fc" providerId="ADAL" clId="{5057F3D2-1EB1-46D4-B5F0-67AAEA53AD1F}" dt="2024-03-11T19:35:56.363" v="33" actId="20577"/>
          <ac:spMkLst>
            <pc:docMk/>
            <pc:sldMk cId="2210198795" sldId="256"/>
            <ac:spMk id="3" creationId="{00000000-0000-0000-0000-000000000000}"/>
          </ac:spMkLst>
        </pc:spChg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0" sldId="299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0" sldId="300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694351876" sldId="316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716050867" sldId="317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4135957720" sldId="320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2594679069" sldId="331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648745211" sldId="332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3024133035" sldId="353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623037980" sldId="354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3623420624" sldId="355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337128341" sldId="356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16146467" sldId="357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3409768377" sldId="359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3999634815" sldId="360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733110465" sldId="361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676972617" sldId="362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458712096" sldId="363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2038346429" sldId="364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3539020983" sldId="365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2771245857" sldId="366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729433316" sldId="367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3886410974" sldId="368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4114991014" sldId="369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2628551851" sldId="370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3218471702" sldId="371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137345303" sldId="372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2079271345" sldId="373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655346950" sldId="374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791243465" sldId="375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2629351034" sldId="377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3311112647" sldId="379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095212943" sldId="380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629654497" sldId="381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778951407" sldId="382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993209230" sldId="383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2464685696" sldId="384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010354798" sldId="385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0" sldId="386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3015815855" sldId="387"/>
        </pc:sldMkLst>
      </pc:sldChg>
      <pc:sldChg chg="addSp modSp mod">
        <pc:chgData name="David Cowell" userId="8c854f7f-d1d6-4058-999d-8d33c997d9fc" providerId="ADAL" clId="{5057F3D2-1EB1-46D4-B5F0-67AAEA53AD1F}" dt="2024-03-11T20:43:22.393" v="2968" actId="1038"/>
        <pc:sldMkLst>
          <pc:docMk/>
          <pc:sldMk cId="3851824066" sldId="388"/>
        </pc:sldMkLst>
        <pc:picChg chg="add mod ord">
          <ac:chgData name="David Cowell" userId="8c854f7f-d1d6-4058-999d-8d33c997d9fc" providerId="ADAL" clId="{5057F3D2-1EB1-46D4-B5F0-67AAEA53AD1F}" dt="2024-03-11T20:42:52.629" v="2948" actId="1440"/>
          <ac:picMkLst>
            <pc:docMk/>
            <pc:sldMk cId="3851824066" sldId="388"/>
            <ac:picMk id="4" creationId="{923DC73B-1430-2E1A-D333-D0304D5E236D}"/>
          </ac:picMkLst>
        </pc:picChg>
        <pc:picChg chg="add mod">
          <ac:chgData name="David Cowell" userId="8c854f7f-d1d6-4058-999d-8d33c997d9fc" providerId="ADAL" clId="{5057F3D2-1EB1-46D4-B5F0-67AAEA53AD1F}" dt="2024-03-11T20:43:22.393" v="2968" actId="1038"/>
          <ac:picMkLst>
            <pc:docMk/>
            <pc:sldMk cId="3851824066" sldId="388"/>
            <ac:picMk id="6" creationId="{7DF1901A-EDAC-6246-D36C-017DAEFCAA5A}"/>
          </ac:picMkLst>
        </pc:picChg>
        <pc:picChg chg="add mod">
          <ac:chgData name="David Cowell" userId="8c854f7f-d1d6-4058-999d-8d33c997d9fc" providerId="ADAL" clId="{5057F3D2-1EB1-46D4-B5F0-67AAEA53AD1F}" dt="2024-03-11T20:43:19.334" v="2952" actId="1076"/>
          <ac:picMkLst>
            <pc:docMk/>
            <pc:sldMk cId="3851824066" sldId="388"/>
            <ac:picMk id="8" creationId="{C9F30036-D541-9180-1731-AF370C96FD4E}"/>
          </ac:picMkLst>
        </pc:picChg>
        <pc:picChg chg="mod modCrop">
          <ac:chgData name="David Cowell" userId="8c854f7f-d1d6-4058-999d-8d33c997d9fc" providerId="ADAL" clId="{5057F3D2-1EB1-46D4-B5F0-67AAEA53AD1F}" dt="2024-03-11T20:41:57.229" v="2935" actId="1076"/>
          <ac:picMkLst>
            <pc:docMk/>
            <pc:sldMk cId="3851824066" sldId="388"/>
            <ac:picMk id="10" creationId="{E76985F8-1D70-471D-BDDF-4F264D968BE6}"/>
          </ac:picMkLst>
        </pc:picChg>
      </pc:sldChg>
      <pc:sldChg chg="addSp delSp modSp mod">
        <pc:chgData name="David Cowell" userId="8c854f7f-d1d6-4058-999d-8d33c997d9fc" providerId="ADAL" clId="{5057F3D2-1EB1-46D4-B5F0-67AAEA53AD1F}" dt="2024-03-11T20:45:07.793" v="2980" actId="21"/>
        <pc:sldMkLst>
          <pc:docMk/>
          <pc:sldMk cId="3388808709" sldId="389"/>
        </pc:sldMkLst>
        <pc:picChg chg="del mod">
          <ac:chgData name="David Cowell" userId="8c854f7f-d1d6-4058-999d-8d33c997d9fc" providerId="ADAL" clId="{5057F3D2-1EB1-46D4-B5F0-67AAEA53AD1F}" dt="2024-03-11T20:44:32.775" v="2973" actId="478"/>
          <ac:picMkLst>
            <pc:docMk/>
            <pc:sldMk cId="3388808709" sldId="389"/>
            <ac:picMk id="4" creationId="{94A5442C-838D-473C-9987-792C305AEA25}"/>
          </ac:picMkLst>
        </pc:picChg>
        <pc:picChg chg="add mod">
          <ac:chgData name="David Cowell" userId="8c854f7f-d1d6-4058-999d-8d33c997d9fc" providerId="ADAL" clId="{5057F3D2-1EB1-46D4-B5F0-67AAEA53AD1F}" dt="2024-03-11T20:44:53.011" v="2976" actId="1076"/>
          <ac:picMkLst>
            <pc:docMk/>
            <pc:sldMk cId="3388808709" sldId="389"/>
            <ac:picMk id="5" creationId="{4B806651-4F9C-8DB3-EFEC-7889E60CC12A}"/>
          </ac:picMkLst>
        </pc:picChg>
        <pc:picChg chg="add del mod">
          <ac:chgData name="David Cowell" userId="8c854f7f-d1d6-4058-999d-8d33c997d9fc" providerId="ADAL" clId="{5057F3D2-1EB1-46D4-B5F0-67AAEA53AD1F}" dt="2024-03-11T20:45:07.793" v="2980" actId="21"/>
          <ac:picMkLst>
            <pc:docMk/>
            <pc:sldMk cId="3388808709" sldId="389"/>
            <ac:picMk id="6" creationId="{B66F32CC-0AC5-8C25-D547-E390D1383AAE}"/>
          </ac:picMkLst>
        </pc:picChg>
      </pc:sldChg>
      <pc:sldChg chg="addSp delSp modSp mod">
        <pc:chgData name="David Cowell" userId="8c854f7f-d1d6-4058-999d-8d33c997d9fc" providerId="ADAL" clId="{5057F3D2-1EB1-46D4-B5F0-67AAEA53AD1F}" dt="2024-03-11T21:12:39.091" v="3288" actId="1076"/>
        <pc:sldMkLst>
          <pc:docMk/>
          <pc:sldMk cId="2425627100" sldId="390"/>
        </pc:sldMkLst>
        <pc:picChg chg="del">
          <ac:chgData name="David Cowell" userId="8c854f7f-d1d6-4058-999d-8d33c997d9fc" providerId="ADAL" clId="{5057F3D2-1EB1-46D4-B5F0-67AAEA53AD1F}" dt="2024-03-11T20:45:43.867" v="2985" actId="478"/>
          <ac:picMkLst>
            <pc:docMk/>
            <pc:sldMk cId="2425627100" sldId="390"/>
            <ac:picMk id="4" creationId="{14EDB435-473A-4A45-B795-0A8E591DA78E}"/>
          </ac:picMkLst>
        </pc:picChg>
        <pc:picChg chg="add mod">
          <ac:chgData name="David Cowell" userId="8c854f7f-d1d6-4058-999d-8d33c997d9fc" providerId="ADAL" clId="{5057F3D2-1EB1-46D4-B5F0-67AAEA53AD1F}" dt="2024-03-11T21:12:39.091" v="3288" actId="1076"/>
          <ac:picMkLst>
            <pc:docMk/>
            <pc:sldMk cId="2425627100" sldId="390"/>
            <ac:picMk id="5" creationId="{9340AE38-32FF-618A-9BA4-3269BC665F5C}"/>
          </ac:picMkLst>
        </pc:picChg>
        <pc:picChg chg="add mod">
          <ac:chgData name="David Cowell" userId="8c854f7f-d1d6-4058-999d-8d33c997d9fc" providerId="ADAL" clId="{5057F3D2-1EB1-46D4-B5F0-67AAEA53AD1F}" dt="2024-03-11T21:12:34.542" v="3287" actId="14100"/>
          <ac:picMkLst>
            <pc:docMk/>
            <pc:sldMk cId="2425627100" sldId="390"/>
            <ac:picMk id="6" creationId="{4B806651-4F9C-8DB3-EFEC-7889E60CC12A}"/>
          </ac:picMkLst>
        </pc:picChg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1357421959" sldId="391"/>
        </pc:sldMkLst>
      </pc:sldChg>
      <pc:sldChg chg="new del">
        <pc:chgData name="David Cowell" userId="8c854f7f-d1d6-4058-999d-8d33c997d9fc" providerId="ADAL" clId="{5057F3D2-1EB1-46D4-B5F0-67AAEA53AD1F}" dt="2024-03-11T20:45:51.320" v="2989" actId="47"/>
        <pc:sldMkLst>
          <pc:docMk/>
          <pc:sldMk cId="3031454232" sldId="391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722474371" sldId="392"/>
        </pc:sldMkLst>
      </pc:sldChg>
      <pc:sldChg chg="modSp new mod">
        <pc:chgData name="David Cowell" userId="8c854f7f-d1d6-4058-999d-8d33c997d9fc" providerId="ADAL" clId="{5057F3D2-1EB1-46D4-B5F0-67AAEA53AD1F}" dt="2024-03-12T07:52:52.703" v="3744" actId="20577"/>
        <pc:sldMkLst>
          <pc:docMk/>
          <pc:sldMk cId="2932963049" sldId="392"/>
        </pc:sldMkLst>
        <pc:spChg chg="mod">
          <ac:chgData name="David Cowell" userId="8c854f7f-d1d6-4058-999d-8d33c997d9fc" providerId="ADAL" clId="{5057F3D2-1EB1-46D4-B5F0-67AAEA53AD1F}" dt="2024-03-12T07:52:52.703" v="3744" actId="20577"/>
          <ac:spMkLst>
            <pc:docMk/>
            <pc:sldMk cId="2932963049" sldId="392"/>
            <ac:spMk id="2" creationId="{4A2CB2BA-B71D-8D11-39AA-2F01BB8387AF}"/>
          </ac:spMkLst>
        </pc:spChg>
        <pc:spChg chg="mod">
          <ac:chgData name="David Cowell" userId="8c854f7f-d1d6-4058-999d-8d33c997d9fc" providerId="ADAL" clId="{5057F3D2-1EB1-46D4-B5F0-67AAEA53AD1F}" dt="2024-03-11T19:36:13.221" v="59" actId="20577"/>
          <ac:spMkLst>
            <pc:docMk/>
            <pc:sldMk cId="2932963049" sldId="392"/>
            <ac:spMk id="3" creationId="{F7E92C60-CD98-EB49-CC29-6EB21FE09525}"/>
          </ac:spMkLst>
        </pc:spChg>
      </pc:sldChg>
      <pc:sldChg chg="new del">
        <pc:chgData name="David Cowell" userId="8c854f7f-d1d6-4058-999d-8d33c997d9fc" providerId="ADAL" clId="{5057F3D2-1EB1-46D4-B5F0-67AAEA53AD1F}" dt="2024-03-11T19:41:17.682" v="668" actId="47"/>
        <pc:sldMkLst>
          <pc:docMk/>
          <pc:sldMk cId="176468712" sldId="393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3967354127" sldId="393"/>
        </pc:sldMkLst>
      </pc:sldChg>
      <pc:sldChg chg="del">
        <pc:chgData name="David Cowell" userId="8c854f7f-d1d6-4058-999d-8d33c997d9fc" providerId="ADAL" clId="{5057F3D2-1EB1-46D4-B5F0-67AAEA53AD1F}" dt="2024-03-11T19:07:48.204" v="0" actId="47"/>
        <pc:sldMkLst>
          <pc:docMk/>
          <pc:sldMk cId="2280767274" sldId="394"/>
        </pc:sldMkLst>
      </pc:sldChg>
      <pc:sldChg chg="addSp delSp modSp new mod chgLayout">
        <pc:chgData name="David Cowell" userId="8c854f7f-d1d6-4058-999d-8d33c997d9fc" providerId="ADAL" clId="{5057F3D2-1EB1-46D4-B5F0-67AAEA53AD1F}" dt="2024-03-12T09:45:00.191" v="4193" actId="20577"/>
        <pc:sldMkLst>
          <pc:docMk/>
          <pc:sldMk cId="2390616935" sldId="394"/>
        </pc:sldMkLst>
        <pc:spChg chg="del mod ord">
          <ac:chgData name="David Cowell" userId="8c854f7f-d1d6-4058-999d-8d33c997d9fc" providerId="ADAL" clId="{5057F3D2-1EB1-46D4-B5F0-67AAEA53AD1F}" dt="2024-03-11T19:41:21.061" v="669" actId="700"/>
          <ac:spMkLst>
            <pc:docMk/>
            <pc:sldMk cId="2390616935" sldId="394"/>
            <ac:spMk id="2" creationId="{F86B647D-FFF0-A8F8-EA55-691DD412A41F}"/>
          </ac:spMkLst>
        </pc:spChg>
        <pc:spChg chg="del mod ord">
          <ac:chgData name="David Cowell" userId="8c854f7f-d1d6-4058-999d-8d33c997d9fc" providerId="ADAL" clId="{5057F3D2-1EB1-46D4-B5F0-67AAEA53AD1F}" dt="2024-03-11T19:41:21.061" v="669" actId="700"/>
          <ac:spMkLst>
            <pc:docMk/>
            <pc:sldMk cId="2390616935" sldId="394"/>
            <ac:spMk id="3" creationId="{2AE99DE9-6423-BC7D-EF0B-4D342B16CBF5}"/>
          </ac:spMkLst>
        </pc:spChg>
        <pc:spChg chg="add mod ord">
          <ac:chgData name="David Cowell" userId="8c854f7f-d1d6-4058-999d-8d33c997d9fc" providerId="ADAL" clId="{5057F3D2-1EB1-46D4-B5F0-67AAEA53AD1F}" dt="2024-03-12T09:45:00.191" v="4193" actId="20577"/>
          <ac:spMkLst>
            <pc:docMk/>
            <pc:sldMk cId="2390616935" sldId="394"/>
            <ac:spMk id="4" creationId="{B24CD586-CCFA-D2DB-3FAB-FA953734F632}"/>
          </ac:spMkLst>
        </pc:spChg>
        <pc:spChg chg="add mod ord">
          <ac:chgData name="David Cowell" userId="8c854f7f-d1d6-4058-999d-8d33c997d9fc" providerId="ADAL" clId="{5057F3D2-1EB1-46D4-B5F0-67AAEA53AD1F}" dt="2024-03-11T20:00:03.692" v="786" actId="20577"/>
          <ac:spMkLst>
            <pc:docMk/>
            <pc:sldMk cId="2390616935" sldId="394"/>
            <ac:spMk id="5" creationId="{512B511F-8ABC-CE64-05AA-378358CB295C}"/>
          </ac:spMkLst>
        </pc:spChg>
        <pc:spChg chg="add mod ord">
          <ac:chgData name="David Cowell" userId="8c854f7f-d1d6-4058-999d-8d33c997d9fc" providerId="ADAL" clId="{5057F3D2-1EB1-46D4-B5F0-67AAEA53AD1F}" dt="2024-03-11T19:41:21.061" v="669" actId="700"/>
          <ac:spMkLst>
            <pc:docMk/>
            <pc:sldMk cId="2390616935" sldId="394"/>
            <ac:spMk id="6" creationId="{02DC38DD-F6EE-44E1-D961-220BE2DBB905}"/>
          </ac:spMkLst>
        </pc:spChg>
        <pc:spChg chg="add mod ord">
          <ac:chgData name="David Cowell" userId="8c854f7f-d1d6-4058-999d-8d33c997d9fc" providerId="ADAL" clId="{5057F3D2-1EB1-46D4-B5F0-67AAEA53AD1F}" dt="2024-03-11T19:41:21.061" v="669" actId="700"/>
          <ac:spMkLst>
            <pc:docMk/>
            <pc:sldMk cId="2390616935" sldId="394"/>
            <ac:spMk id="7" creationId="{46F1DAF9-0132-839C-E739-DBF9EADEA387}"/>
          </ac:spMkLst>
        </pc:spChg>
      </pc:sldChg>
      <pc:sldChg chg="addSp delSp modSp new mod">
        <pc:chgData name="David Cowell" userId="8c854f7f-d1d6-4058-999d-8d33c997d9fc" providerId="ADAL" clId="{5057F3D2-1EB1-46D4-B5F0-67AAEA53AD1F}" dt="2024-03-12T09:35:01.214" v="4173" actId="27614"/>
        <pc:sldMkLst>
          <pc:docMk/>
          <pc:sldMk cId="3200022914" sldId="395"/>
        </pc:sldMkLst>
        <pc:spChg chg="del">
          <ac:chgData name="David Cowell" userId="8c854f7f-d1d6-4058-999d-8d33c997d9fc" providerId="ADAL" clId="{5057F3D2-1EB1-46D4-B5F0-67AAEA53AD1F}" dt="2024-03-11T20:00:33.982" v="788" actId="22"/>
          <ac:spMkLst>
            <pc:docMk/>
            <pc:sldMk cId="3200022914" sldId="395"/>
            <ac:spMk id="2" creationId="{6187622A-67CC-C353-3829-4F48DE297362}"/>
          </ac:spMkLst>
        </pc:spChg>
        <pc:spChg chg="mod">
          <ac:chgData name="David Cowell" userId="8c854f7f-d1d6-4058-999d-8d33c997d9fc" providerId="ADAL" clId="{5057F3D2-1EB1-46D4-B5F0-67AAEA53AD1F}" dt="2024-03-11T20:00:44.737" v="807" actId="20577"/>
          <ac:spMkLst>
            <pc:docMk/>
            <pc:sldMk cId="3200022914" sldId="395"/>
            <ac:spMk id="3" creationId="{6F856699-64A6-3D49-9671-1C6011719CB6}"/>
          </ac:spMkLst>
        </pc:spChg>
        <pc:spChg chg="add del mod">
          <ac:chgData name="David Cowell" userId="8c854f7f-d1d6-4058-999d-8d33c997d9fc" providerId="ADAL" clId="{5057F3D2-1EB1-46D4-B5F0-67AAEA53AD1F}" dt="2024-03-12T09:34:59.053" v="4172"/>
          <ac:spMkLst>
            <pc:docMk/>
            <pc:sldMk cId="3200022914" sldId="395"/>
            <ac:spMk id="7" creationId="{053518D3-F5F3-2588-34E6-033DF9368918}"/>
          </ac:spMkLst>
        </pc:spChg>
        <pc:picChg chg="add del mod ord">
          <ac:chgData name="David Cowell" userId="8c854f7f-d1d6-4058-999d-8d33c997d9fc" providerId="ADAL" clId="{5057F3D2-1EB1-46D4-B5F0-67AAEA53AD1F}" dt="2024-03-12T09:34:49.530" v="4171" actId="478"/>
          <ac:picMkLst>
            <pc:docMk/>
            <pc:sldMk cId="3200022914" sldId="395"/>
            <ac:picMk id="5" creationId="{2E62A47E-EB98-B21C-52F7-6D4B7B99C09F}"/>
          </ac:picMkLst>
        </pc:picChg>
        <pc:picChg chg="add mod">
          <ac:chgData name="David Cowell" userId="8c854f7f-d1d6-4058-999d-8d33c997d9fc" providerId="ADAL" clId="{5057F3D2-1EB1-46D4-B5F0-67AAEA53AD1F}" dt="2024-03-12T09:35:01.214" v="4173" actId="27614"/>
          <ac:picMkLst>
            <pc:docMk/>
            <pc:sldMk cId="3200022914" sldId="395"/>
            <ac:picMk id="9" creationId="{C106AEAB-5F91-68ED-F5F7-3BAC2C572C84}"/>
          </ac:picMkLst>
        </pc:picChg>
      </pc:sldChg>
      <pc:sldChg chg="addSp delSp modSp new mod">
        <pc:chgData name="David Cowell" userId="8c854f7f-d1d6-4058-999d-8d33c997d9fc" providerId="ADAL" clId="{5057F3D2-1EB1-46D4-B5F0-67AAEA53AD1F}" dt="2024-03-12T09:35:17.965" v="4177" actId="962"/>
        <pc:sldMkLst>
          <pc:docMk/>
          <pc:sldMk cId="350219727" sldId="396"/>
        </pc:sldMkLst>
        <pc:spChg chg="del">
          <ac:chgData name="David Cowell" userId="8c854f7f-d1d6-4058-999d-8d33c997d9fc" providerId="ADAL" clId="{5057F3D2-1EB1-46D4-B5F0-67AAEA53AD1F}" dt="2024-03-11T20:01:06.403" v="809" actId="22"/>
          <ac:spMkLst>
            <pc:docMk/>
            <pc:sldMk cId="350219727" sldId="396"/>
            <ac:spMk id="2" creationId="{57444948-BD50-8C36-A10D-26C0FD8B87E1}"/>
          </ac:spMkLst>
        </pc:spChg>
        <pc:spChg chg="mod">
          <ac:chgData name="David Cowell" userId="8c854f7f-d1d6-4058-999d-8d33c997d9fc" providerId="ADAL" clId="{5057F3D2-1EB1-46D4-B5F0-67AAEA53AD1F}" dt="2024-03-11T20:02:12.596" v="835" actId="20577"/>
          <ac:spMkLst>
            <pc:docMk/>
            <pc:sldMk cId="350219727" sldId="396"/>
            <ac:spMk id="3" creationId="{166B5482-75EB-1C25-D6ED-B7903E953B90}"/>
          </ac:spMkLst>
        </pc:spChg>
        <pc:spChg chg="add del mod">
          <ac:chgData name="David Cowell" userId="8c854f7f-d1d6-4058-999d-8d33c997d9fc" providerId="ADAL" clId="{5057F3D2-1EB1-46D4-B5F0-67AAEA53AD1F}" dt="2024-03-12T09:35:16.160" v="4175"/>
          <ac:spMkLst>
            <pc:docMk/>
            <pc:sldMk cId="350219727" sldId="396"/>
            <ac:spMk id="7" creationId="{67848323-E46F-738C-92C8-B08AA0198549}"/>
          </ac:spMkLst>
        </pc:spChg>
        <pc:picChg chg="add del mod ord">
          <ac:chgData name="David Cowell" userId="8c854f7f-d1d6-4058-999d-8d33c997d9fc" providerId="ADAL" clId="{5057F3D2-1EB1-46D4-B5F0-67AAEA53AD1F}" dt="2024-03-12T09:35:12.968" v="4174" actId="478"/>
          <ac:picMkLst>
            <pc:docMk/>
            <pc:sldMk cId="350219727" sldId="396"/>
            <ac:picMk id="5" creationId="{D7A2AA3A-7789-B166-A441-EB3D8BBBD473}"/>
          </ac:picMkLst>
        </pc:picChg>
        <pc:picChg chg="add mod">
          <ac:chgData name="David Cowell" userId="8c854f7f-d1d6-4058-999d-8d33c997d9fc" providerId="ADAL" clId="{5057F3D2-1EB1-46D4-B5F0-67AAEA53AD1F}" dt="2024-03-12T09:35:17.965" v="4177" actId="962"/>
          <ac:picMkLst>
            <pc:docMk/>
            <pc:sldMk cId="350219727" sldId="396"/>
            <ac:picMk id="9" creationId="{8BC3EE15-345F-1773-17AB-B8927590FDE7}"/>
          </ac:picMkLst>
        </pc:picChg>
      </pc:sldChg>
      <pc:sldChg chg="addSp delSp modSp new mod">
        <pc:chgData name="David Cowell" userId="8c854f7f-d1d6-4058-999d-8d33c997d9fc" providerId="ADAL" clId="{5057F3D2-1EB1-46D4-B5F0-67AAEA53AD1F}" dt="2024-03-11T20:05:35.935" v="1178" actId="12788"/>
        <pc:sldMkLst>
          <pc:docMk/>
          <pc:sldMk cId="792690981" sldId="397"/>
        </pc:sldMkLst>
        <pc:spChg chg="del">
          <ac:chgData name="David Cowell" userId="8c854f7f-d1d6-4058-999d-8d33c997d9fc" providerId="ADAL" clId="{5057F3D2-1EB1-46D4-B5F0-67AAEA53AD1F}" dt="2024-03-11T20:02:50.561" v="922" actId="478"/>
          <ac:spMkLst>
            <pc:docMk/>
            <pc:sldMk cId="792690981" sldId="397"/>
            <ac:spMk id="2" creationId="{849FB5AE-BC5A-94FD-C06E-36DB74430B8B}"/>
          </ac:spMkLst>
        </pc:spChg>
        <pc:spChg chg="mod">
          <ac:chgData name="David Cowell" userId="8c854f7f-d1d6-4058-999d-8d33c997d9fc" providerId="ADAL" clId="{5057F3D2-1EB1-46D4-B5F0-67AAEA53AD1F}" dt="2024-03-11T20:02:56.752" v="937" actId="20577"/>
          <ac:spMkLst>
            <pc:docMk/>
            <pc:sldMk cId="792690981" sldId="397"/>
            <ac:spMk id="3" creationId="{6EBE0B71-FD8B-97C3-ACEB-A8924F7C7F4A}"/>
          </ac:spMkLst>
        </pc:spChg>
        <pc:spChg chg="add mod">
          <ac:chgData name="David Cowell" userId="8c854f7f-d1d6-4058-999d-8d33c997d9fc" providerId="ADAL" clId="{5057F3D2-1EB1-46D4-B5F0-67AAEA53AD1F}" dt="2024-03-11T20:05:35.935" v="1178" actId="12788"/>
          <ac:spMkLst>
            <pc:docMk/>
            <pc:sldMk cId="792690981" sldId="397"/>
            <ac:spMk id="10" creationId="{6460656B-C0C5-1FF0-0E26-BD509AACEC51}"/>
          </ac:spMkLst>
        </pc:spChg>
        <pc:picChg chg="add mod">
          <ac:chgData name="David Cowell" userId="8c854f7f-d1d6-4058-999d-8d33c997d9fc" providerId="ADAL" clId="{5057F3D2-1EB1-46D4-B5F0-67AAEA53AD1F}" dt="2024-03-11T20:03:40.703" v="1037" actId="1076"/>
          <ac:picMkLst>
            <pc:docMk/>
            <pc:sldMk cId="792690981" sldId="397"/>
            <ac:picMk id="5" creationId="{72970BD6-EF30-903C-2B09-711D3F77015B}"/>
          </ac:picMkLst>
        </pc:picChg>
        <pc:picChg chg="add mod">
          <ac:chgData name="David Cowell" userId="8c854f7f-d1d6-4058-999d-8d33c997d9fc" providerId="ADAL" clId="{5057F3D2-1EB1-46D4-B5F0-67AAEA53AD1F}" dt="2024-03-11T20:03:37.447" v="1035" actId="1076"/>
          <ac:picMkLst>
            <pc:docMk/>
            <pc:sldMk cId="792690981" sldId="397"/>
            <ac:picMk id="7" creationId="{97F33C98-5F81-A621-A77A-F1FA0A059B88}"/>
          </ac:picMkLst>
        </pc:picChg>
        <pc:picChg chg="add mod">
          <ac:chgData name="David Cowell" userId="8c854f7f-d1d6-4058-999d-8d33c997d9fc" providerId="ADAL" clId="{5057F3D2-1EB1-46D4-B5F0-67AAEA53AD1F}" dt="2024-03-11T20:04:31.715" v="1092" actId="1036"/>
          <ac:picMkLst>
            <pc:docMk/>
            <pc:sldMk cId="792690981" sldId="397"/>
            <ac:picMk id="9" creationId="{8CBDEC7C-DE05-9512-E023-638194996800}"/>
          </ac:picMkLst>
        </pc:picChg>
      </pc:sldChg>
      <pc:sldChg chg="addSp delSp modSp new mod">
        <pc:chgData name="David Cowell" userId="8c854f7f-d1d6-4058-999d-8d33c997d9fc" providerId="ADAL" clId="{5057F3D2-1EB1-46D4-B5F0-67AAEA53AD1F}" dt="2024-03-12T09:34:41.995" v="4170" actId="14100"/>
        <pc:sldMkLst>
          <pc:docMk/>
          <pc:sldMk cId="4136425256" sldId="398"/>
        </pc:sldMkLst>
        <pc:spChg chg="del">
          <ac:chgData name="David Cowell" userId="8c854f7f-d1d6-4058-999d-8d33c997d9fc" providerId="ADAL" clId="{5057F3D2-1EB1-46D4-B5F0-67AAEA53AD1F}" dt="2024-03-11T20:10:27.010" v="1304" actId="22"/>
          <ac:spMkLst>
            <pc:docMk/>
            <pc:sldMk cId="4136425256" sldId="398"/>
            <ac:spMk id="2" creationId="{9CE4FF9F-5073-36FC-AD3A-BE2481AB452C}"/>
          </ac:spMkLst>
        </pc:spChg>
        <pc:spChg chg="mod">
          <ac:chgData name="David Cowell" userId="8c854f7f-d1d6-4058-999d-8d33c997d9fc" providerId="ADAL" clId="{5057F3D2-1EB1-46D4-B5F0-67AAEA53AD1F}" dt="2024-03-11T20:10:48.115" v="1323" actId="20577"/>
          <ac:spMkLst>
            <pc:docMk/>
            <pc:sldMk cId="4136425256" sldId="398"/>
            <ac:spMk id="3" creationId="{0FD7F1DE-3270-975D-1191-51E84EA3406E}"/>
          </ac:spMkLst>
        </pc:spChg>
        <pc:picChg chg="add mod ord">
          <ac:chgData name="David Cowell" userId="8c854f7f-d1d6-4058-999d-8d33c997d9fc" providerId="ADAL" clId="{5057F3D2-1EB1-46D4-B5F0-67AAEA53AD1F}" dt="2024-03-11T20:11:26.316" v="1328" actId="1076"/>
          <ac:picMkLst>
            <pc:docMk/>
            <pc:sldMk cId="4136425256" sldId="398"/>
            <ac:picMk id="5" creationId="{DC753BDB-56BC-BB9A-05D8-C27E223CCB69}"/>
          </ac:picMkLst>
        </pc:picChg>
        <pc:picChg chg="add del mod">
          <ac:chgData name="David Cowell" userId="8c854f7f-d1d6-4058-999d-8d33c997d9fc" providerId="ADAL" clId="{5057F3D2-1EB1-46D4-B5F0-67AAEA53AD1F}" dt="2024-03-12T09:34:35.600" v="4167" actId="478"/>
          <ac:picMkLst>
            <pc:docMk/>
            <pc:sldMk cId="4136425256" sldId="398"/>
            <ac:picMk id="7" creationId="{C6D3299D-F5A6-9935-AB93-4867BE143C61}"/>
          </ac:picMkLst>
        </pc:picChg>
        <pc:picChg chg="add mod">
          <ac:chgData name="David Cowell" userId="8c854f7f-d1d6-4058-999d-8d33c997d9fc" providerId="ADAL" clId="{5057F3D2-1EB1-46D4-B5F0-67AAEA53AD1F}" dt="2024-03-12T09:34:41.995" v="4170" actId="14100"/>
          <ac:picMkLst>
            <pc:docMk/>
            <pc:sldMk cId="4136425256" sldId="398"/>
            <ac:picMk id="9" creationId="{1A455B4F-EFF3-A996-9AEE-B4E3FB719793}"/>
          </ac:picMkLst>
        </pc:picChg>
      </pc:sldChg>
      <pc:sldChg chg="addSp delSp modSp new mod">
        <pc:chgData name="David Cowell" userId="8c854f7f-d1d6-4058-999d-8d33c997d9fc" providerId="ADAL" clId="{5057F3D2-1EB1-46D4-B5F0-67AAEA53AD1F}" dt="2024-03-12T13:28:31.981" v="4200" actId="478"/>
        <pc:sldMkLst>
          <pc:docMk/>
          <pc:sldMk cId="1554318415" sldId="399"/>
        </pc:sldMkLst>
        <pc:spChg chg="del">
          <ac:chgData name="David Cowell" userId="8c854f7f-d1d6-4058-999d-8d33c997d9fc" providerId="ADAL" clId="{5057F3D2-1EB1-46D4-B5F0-67AAEA53AD1F}" dt="2024-03-11T20:06:05.993" v="1181"/>
          <ac:spMkLst>
            <pc:docMk/>
            <pc:sldMk cId="1554318415" sldId="399"/>
            <ac:spMk id="2" creationId="{4DEF8017-1CA7-C8EE-806C-2655F5ED2910}"/>
          </ac:spMkLst>
        </pc:spChg>
        <pc:spChg chg="mod">
          <ac:chgData name="David Cowell" userId="8c854f7f-d1d6-4058-999d-8d33c997d9fc" providerId="ADAL" clId="{5057F3D2-1EB1-46D4-B5F0-67AAEA53AD1F}" dt="2024-03-11T20:06:15.980" v="1212" actId="20577"/>
          <ac:spMkLst>
            <pc:docMk/>
            <pc:sldMk cId="1554318415" sldId="399"/>
            <ac:spMk id="3" creationId="{D96BF88C-1625-852B-0412-C3D2C888E44C}"/>
          </ac:spMkLst>
        </pc:spChg>
        <pc:spChg chg="add del mod">
          <ac:chgData name="David Cowell" userId="8c854f7f-d1d6-4058-999d-8d33c997d9fc" providerId="ADAL" clId="{5057F3D2-1EB1-46D4-B5F0-67AAEA53AD1F}" dt="2024-03-12T13:27:52.551" v="4195"/>
          <ac:spMkLst>
            <pc:docMk/>
            <pc:sldMk cId="1554318415" sldId="399"/>
            <ac:spMk id="4" creationId="{D8F2636C-499E-0395-A90F-D3434F8608A3}"/>
          </ac:spMkLst>
        </pc:spChg>
        <pc:spChg chg="add mod">
          <ac:chgData name="David Cowell" userId="8c854f7f-d1d6-4058-999d-8d33c997d9fc" providerId="ADAL" clId="{5057F3D2-1EB1-46D4-B5F0-67AAEA53AD1F}" dt="2024-03-12T08:56:23.453" v="3933" actId="1076"/>
          <ac:spMkLst>
            <pc:docMk/>
            <pc:sldMk cId="1554318415" sldId="399"/>
            <ac:spMk id="9" creationId="{A3174566-C1B1-1768-79D3-7D6A59C6650D}"/>
          </ac:spMkLst>
        </pc:spChg>
        <pc:spChg chg="add del mod">
          <ac:chgData name="David Cowell" userId="8c854f7f-d1d6-4058-999d-8d33c997d9fc" providerId="ADAL" clId="{5057F3D2-1EB1-46D4-B5F0-67AAEA53AD1F}" dt="2024-03-12T09:35:26.766" v="4179"/>
          <ac:spMkLst>
            <pc:docMk/>
            <pc:sldMk cId="1554318415" sldId="399"/>
            <ac:spMk id="11" creationId="{4271A75E-5A78-2D0D-DDF3-910C85CF76E0}"/>
          </ac:spMkLst>
        </pc:spChg>
        <pc:spChg chg="add del mod">
          <ac:chgData name="David Cowell" userId="8c854f7f-d1d6-4058-999d-8d33c997d9fc" providerId="ADAL" clId="{5057F3D2-1EB1-46D4-B5F0-67AAEA53AD1F}" dt="2024-03-12T13:28:31.981" v="4200" actId="478"/>
          <ac:spMkLst>
            <pc:docMk/>
            <pc:sldMk cId="1554318415" sldId="399"/>
            <ac:spMk id="12" creationId="{49B164C1-BBEF-FD51-F6A4-F0BE7D0FB291}"/>
          </ac:spMkLst>
        </pc:spChg>
        <pc:picChg chg="add del">
          <ac:chgData name="David Cowell" userId="8c854f7f-d1d6-4058-999d-8d33c997d9fc" providerId="ADAL" clId="{5057F3D2-1EB1-46D4-B5F0-67AAEA53AD1F}" dt="2024-03-11T20:06:04.305" v="1180" actId="21"/>
          <ac:picMkLst>
            <pc:docMk/>
            <pc:sldMk cId="1554318415" sldId="399"/>
            <ac:picMk id="5" creationId="{70DD32DD-5F39-D43C-35F4-819067B8F77E}"/>
          </ac:picMkLst>
        </pc:picChg>
        <pc:picChg chg="add del mod">
          <ac:chgData name="David Cowell" userId="8c854f7f-d1d6-4058-999d-8d33c997d9fc" providerId="ADAL" clId="{5057F3D2-1EB1-46D4-B5F0-67AAEA53AD1F}" dt="2024-03-12T13:28:22.696" v="4199" actId="478"/>
          <ac:picMkLst>
            <pc:docMk/>
            <pc:sldMk cId="1554318415" sldId="399"/>
            <ac:picMk id="6" creationId="{309F22E2-C5A3-4C42-2FF1-F0E174780CAB}"/>
          </ac:picMkLst>
        </pc:picChg>
        <pc:picChg chg="add del mod">
          <ac:chgData name="David Cowell" userId="8c854f7f-d1d6-4058-999d-8d33c997d9fc" providerId="ADAL" clId="{5057F3D2-1EB1-46D4-B5F0-67AAEA53AD1F}" dt="2024-03-12T09:35:23.780" v="4178" actId="478"/>
          <ac:picMkLst>
            <pc:docMk/>
            <pc:sldMk cId="1554318415" sldId="399"/>
            <ac:picMk id="6" creationId="{70DD32DD-5F39-D43C-35F4-819067B8F77E}"/>
          </ac:picMkLst>
        </pc:picChg>
        <pc:picChg chg="add mod">
          <ac:chgData name="David Cowell" userId="8c854f7f-d1d6-4058-999d-8d33c997d9fc" providerId="ADAL" clId="{5057F3D2-1EB1-46D4-B5F0-67AAEA53AD1F}" dt="2024-03-12T08:56:01.318" v="3922" actId="14100"/>
          <ac:picMkLst>
            <pc:docMk/>
            <pc:sldMk cId="1554318415" sldId="399"/>
            <ac:picMk id="8" creationId="{B2E9BABA-248D-2147-47C1-4800F718071C}"/>
          </ac:picMkLst>
        </pc:picChg>
        <pc:picChg chg="add mod">
          <ac:chgData name="David Cowell" userId="8c854f7f-d1d6-4058-999d-8d33c997d9fc" providerId="ADAL" clId="{5057F3D2-1EB1-46D4-B5F0-67AAEA53AD1F}" dt="2024-03-12T13:28:21.286" v="4198" actId="1076"/>
          <ac:picMkLst>
            <pc:docMk/>
            <pc:sldMk cId="1554318415" sldId="399"/>
            <ac:picMk id="10" creationId="{0E5E7A67-DF66-2DAE-F7C4-24F845DD837E}"/>
          </ac:picMkLst>
        </pc:picChg>
        <pc:picChg chg="add del mod">
          <ac:chgData name="David Cowell" userId="8c854f7f-d1d6-4058-999d-8d33c997d9fc" providerId="ADAL" clId="{5057F3D2-1EB1-46D4-B5F0-67AAEA53AD1F}" dt="2024-03-12T13:27:39.668" v="4194" actId="478"/>
          <ac:picMkLst>
            <pc:docMk/>
            <pc:sldMk cId="1554318415" sldId="399"/>
            <ac:picMk id="13" creationId="{65DD49FB-189A-7E75-70B0-9E03BF157164}"/>
          </ac:picMkLst>
        </pc:picChg>
      </pc:sldChg>
      <pc:sldChg chg="addSp delSp modSp new mod modTransition modClrScheme chgLayout">
        <pc:chgData name="David Cowell" userId="8c854f7f-d1d6-4058-999d-8d33c997d9fc" providerId="ADAL" clId="{5057F3D2-1EB1-46D4-B5F0-67AAEA53AD1F}" dt="2024-03-12T09:33:47.328" v="4164" actId="1035"/>
        <pc:sldMkLst>
          <pc:docMk/>
          <pc:sldMk cId="2257248787" sldId="400"/>
        </pc:sldMkLst>
        <pc:spChg chg="del">
          <ac:chgData name="David Cowell" userId="8c854f7f-d1d6-4058-999d-8d33c997d9fc" providerId="ADAL" clId="{5057F3D2-1EB1-46D4-B5F0-67AAEA53AD1F}" dt="2024-03-11T20:13:32.068" v="1331" actId="22"/>
          <ac:spMkLst>
            <pc:docMk/>
            <pc:sldMk cId="2257248787" sldId="400"/>
            <ac:spMk id="2" creationId="{5570DB1E-1309-436F-01CD-DB9618CB5439}"/>
          </ac:spMkLst>
        </pc:spChg>
        <pc:spChg chg="mod ord">
          <ac:chgData name="David Cowell" userId="8c854f7f-d1d6-4058-999d-8d33c997d9fc" providerId="ADAL" clId="{5057F3D2-1EB1-46D4-B5F0-67AAEA53AD1F}" dt="2024-03-12T09:33:31.632" v="4072" actId="700"/>
          <ac:spMkLst>
            <pc:docMk/>
            <pc:sldMk cId="2257248787" sldId="400"/>
            <ac:spMk id="3" creationId="{BA91FD56-1FC2-68F0-88DF-CE279C1F0F95}"/>
          </ac:spMkLst>
        </pc:spChg>
        <pc:spChg chg="add del mod">
          <ac:chgData name="David Cowell" userId="8c854f7f-d1d6-4058-999d-8d33c997d9fc" providerId="ADAL" clId="{5057F3D2-1EB1-46D4-B5F0-67AAEA53AD1F}" dt="2024-03-12T09:32:36.175" v="3938" actId="22"/>
          <ac:spMkLst>
            <pc:docMk/>
            <pc:sldMk cId="2257248787" sldId="400"/>
            <ac:spMk id="7" creationId="{0E7DDDC6-1DA2-BAC9-71B7-092F2BDDDCE5}"/>
          </ac:spMkLst>
        </pc:spChg>
        <pc:picChg chg="add del mod ord">
          <ac:chgData name="David Cowell" userId="8c854f7f-d1d6-4058-999d-8d33c997d9fc" providerId="ADAL" clId="{5057F3D2-1EB1-46D4-B5F0-67AAEA53AD1F}" dt="2024-03-12T09:32:34.793" v="3937" actId="478"/>
          <ac:picMkLst>
            <pc:docMk/>
            <pc:sldMk cId="2257248787" sldId="400"/>
            <ac:picMk id="5" creationId="{FC3ECF69-B287-5062-E995-F7CFF666604E}"/>
          </ac:picMkLst>
        </pc:picChg>
        <pc:picChg chg="add mod ord">
          <ac:chgData name="David Cowell" userId="8c854f7f-d1d6-4058-999d-8d33c997d9fc" providerId="ADAL" clId="{5057F3D2-1EB1-46D4-B5F0-67AAEA53AD1F}" dt="2024-03-12T09:33:47.328" v="4164" actId="1035"/>
          <ac:picMkLst>
            <pc:docMk/>
            <pc:sldMk cId="2257248787" sldId="400"/>
            <ac:picMk id="9" creationId="{D70E951D-76CE-1345-D551-8493AA962B16}"/>
          </ac:picMkLst>
        </pc:picChg>
      </pc:sldChg>
      <pc:sldChg chg="modSp add del mod modTransition">
        <pc:chgData name="David Cowell" userId="8c854f7f-d1d6-4058-999d-8d33c997d9fc" providerId="ADAL" clId="{5057F3D2-1EB1-46D4-B5F0-67AAEA53AD1F}" dt="2024-03-12T09:32:44.276" v="3941" actId="47"/>
        <pc:sldMkLst>
          <pc:docMk/>
          <pc:sldMk cId="3072411623" sldId="401"/>
        </pc:sldMkLst>
        <pc:spChg chg="mod">
          <ac:chgData name="David Cowell" userId="8c854f7f-d1d6-4058-999d-8d33c997d9fc" providerId="ADAL" clId="{5057F3D2-1EB1-46D4-B5F0-67AAEA53AD1F}" dt="2024-03-12T09:28:50.013" v="3936"/>
          <ac:spMkLst>
            <pc:docMk/>
            <pc:sldMk cId="3072411623" sldId="401"/>
            <ac:spMk id="3" creationId="{BA91FD56-1FC2-68F0-88DF-CE279C1F0F95}"/>
          </ac:spMkLst>
        </pc:spChg>
        <pc:picChg chg="mod modCrop">
          <ac:chgData name="David Cowell" userId="8c854f7f-d1d6-4058-999d-8d33c997d9fc" providerId="ADAL" clId="{5057F3D2-1EB1-46D4-B5F0-67AAEA53AD1F}" dt="2024-03-11T20:15:36.643" v="1541" actId="732"/>
          <ac:picMkLst>
            <pc:docMk/>
            <pc:sldMk cId="3072411623" sldId="401"/>
            <ac:picMk id="5" creationId="{FC3ECF69-B287-5062-E995-F7CFF666604E}"/>
          </ac:picMkLst>
        </pc:picChg>
      </pc:sldChg>
      <pc:sldChg chg="addSp delSp modSp new del mod">
        <pc:chgData name="David Cowell" userId="8c854f7f-d1d6-4058-999d-8d33c997d9fc" providerId="ADAL" clId="{5057F3D2-1EB1-46D4-B5F0-67AAEA53AD1F}" dt="2024-03-11T20:20:44.685" v="1644" actId="47"/>
        <pc:sldMkLst>
          <pc:docMk/>
          <pc:sldMk cId="2253928028" sldId="402"/>
        </pc:sldMkLst>
        <pc:spChg chg="del">
          <ac:chgData name="David Cowell" userId="8c854f7f-d1d6-4058-999d-8d33c997d9fc" providerId="ADAL" clId="{5057F3D2-1EB1-46D4-B5F0-67AAEA53AD1F}" dt="2024-03-11T20:18:20.579" v="1587"/>
          <ac:spMkLst>
            <pc:docMk/>
            <pc:sldMk cId="2253928028" sldId="402"/>
            <ac:spMk id="2" creationId="{C02F0FDD-8DEA-08AA-A8BD-1030E1724FB2}"/>
          </ac:spMkLst>
        </pc:spChg>
        <pc:spChg chg="mod">
          <ac:chgData name="David Cowell" userId="8c854f7f-d1d6-4058-999d-8d33c997d9fc" providerId="ADAL" clId="{5057F3D2-1EB1-46D4-B5F0-67AAEA53AD1F}" dt="2024-03-11T20:17:54.918" v="1586" actId="20577"/>
          <ac:spMkLst>
            <pc:docMk/>
            <pc:sldMk cId="2253928028" sldId="402"/>
            <ac:spMk id="3" creationId="{416585D7-61AC-AACD-6AC0-86D9C49C7E43}"/>
          </ac:spMkLst>
        </pc:spChg>
        <pc:picChg chg="add mod">
          <ac:chgData name="David Cowell" userId="8c854f7f-d1d6-4058-999d-8d33c997d9fc" providerId="ADAL" clId="{5057F3D2-1EB1-46D4-B5F0-67AAEA53AD1F}" dt="2024-03-11T20:18:26.442" v="1591" actId="1440"/>
          <ac:picMkLst>
            <pc:docMk/>
            <pc:sldMk cId="2253928028" sldId="402"/>
            <ac:picMk id="5" creationId="{9D4FB515-84ED-4861-8B0B-613B3CED72A1}"/>
          </ac:picMkLst>
        </pc:picChg>
        <pc:picChg chg="add mod">
          <ac:chgData name="David Cowell" userId="8c854f7f-d1d6-4058-999d-8d33c997d9fc" providerId="ADAL" clId="{5057F3D2-1EB1-46D4-B5F0-67AAEA53AD1F}" dt="2024-03-11T20:18:43.516" v="1595" actId="1076"/>
          <ac:picMkLst>
            <pc:docMk/>
            <pc:sldMk cId="2253928028" sldId="402"/>
            <ac:picMk id="7" creationId="{C8D149AC-461E-5D0D-428C-7BC943BFBAB9}"/>
          </ac:picMkLst>
        </pc:picChg>
        <pc:picChg chg="add mod ord modCrop">
          <ac:chgData name="David Cowell" userId="8c854f7f-d1d6-4058-999d-8d33c997d9fc" providerId="ADAL" clId="{5057F3D2-1EB1-46D4-B5F0-67AAEA53AD1F}" dt="2024-03-11T20:19:43.619" v="1639" actId="732"/>
          <ac:picMkLst>
            <pc:docMk/>
            <pc:sldMk cId="2253928028" sldId="402"/>
            <ac:picMk id="9" creationId="{2D0655CD-D9D6-DE61-A7CB-5FE32C636410}"/>
          </ac:picMkLst>
        </pc:picChg>
        <pc:picChg chg="add mod">
          <ac:chgData name="David Cowell" userId="8c854f7f-d1d6-4058-999d-8d33c997d9fc" providerId="ADAL" clId="{5057F3D2-1EB1-46D4-B5F0-67AAEA53AD1F}" dt="2024-03-11T20:18:58.052" v="1602" actId="27614"/>
          <ac:picMkLst>
            <pc:docMk/>
            <pc:sldMk cId="2253928028" sldId="402"/>
            <ac:picMk id="11" creationId="{C1ADFEA7-51F4-3AF6-F9C6-399A6B817A08}"/>
          </ac:picMkLst>
        </pc:picChg>
      </pc:sldChg>
      <pc:sldChg chg="addSp delSp modSp add mod">
        <pc:chgData name="David Cowell" userId="8c854f7f-d1d6-4058-999d-8d33c997d9fc" providerId="ADAL" clId="{5057F3D2-1EB1-46D4-B5F0-67AAEA53AD1F}" dt="2024-03-11T20:36:01.373" v="2890"/>
        <pc:sldMkLst>
          <pc:docMk/>
          <pc:sldMk cId="1113493235" sldId="403"/>
        </pc:sldMkLst>
        <pc:spChg chg="add del mod">
          <ac:chgData name="David Cowell" userId="8c854f7f-d1d6-4058-999d-8d33c997d9fc" providerId="ADAL" clId="{5057F3D2-1EB1-46D4-B5F0-67AAEA53AD1F}" dt="2024-03-11T20:36:01.373" v="2890"/>
          <ac:spMkLst>
            <pc:docMk/>
            <pc:sldMk cId="1113493235" sldId="403"/>
            <ac:spMk id="2" creationId="{90828F55-86C5-E0F0-6130-96ADDE43A63E}"/>
          </ac:spMkLst>
        </pc:spChg>
        <pc:picChg chg="add del mod">
          <ac:chgData name="David Cowell" userId="8c854f7f-d1d6-4058-999d-8d33c997d9fc" providerId="ADAL" clId="{5057F3D2-1EB1-46D4-B5F0-67AAEA53AD1F}" dt="2024-03-11T20:20:31.044" v="1643" actId="1582"/>
          <ac:picMkLst>
            <pc:docMk/>
            <pc:sldMk cId="1113493235" sldId="403"/>
            <ac:picMk id="9" creationId="{2D0655CD-D9D6-DE61-A7CB-5FE32C636410}"/>
          </ac:picMkLst>
        </pc:picChg>
      </pc:sldChg>
      <pc:sldChg chg="addSp delSp modSp new mod">
        <pc:chgData name="David Cowell" userId="8c854f7f-d1d6-4058-999d-8d33c997d9fc" providerId="ADAL" clId="{5057F3D2-1EB1-46D4-B5F0-67AAEA53AD1F}" dt="2024-03-12T07:57:41.753" v="3755" actId="20577"/>
        <pc:sldMkLst>
          <pc:docMk/>
          <pc:sldMk cId="3109888664" sldId="404"/>
        </pc:sldMkLst>
        <pc:spChg chg="del">
          <ac:chgData name="David Cowell" userId="8c854f7f-d1d6-4058-999d-8d33c997d9fc" providerId="ADAL" clId="{5057F3D2-1EB1-46D4-B5F0-67AAEA53AD1F}" dt="2024-03-11T20:21:36.445" v="1676" actId="478"/>
          <ac:spMkLst>
            <pc:docMk/>
            <pc:sldMk cId="3109888664" sldId="404"/>
            <ac:spMk id="2" creationId="{6B6CE27F-F00D-F630-226C-410CB8300355}"/>
          </ac:spMkLst>
        </pc:spChg>
        <pc:spChg chg="mod">
          <ac:chgData name="David Cowell" userId="8c854f7f-d1d6-4058-999d-8d33c997d9fc" providerId="ADAL" clId="{5057F3D2-1EB1-46D4-B5F0-67AAEA53AD1F}" dt="2024-03-12T07:57:41.753" v="3755" actId="20577"/>
          <ac:spMkLst>
            <pc:docMk/>
            <pc:sldMk cId="3109888664" sldId="404"/>
            <ac:spMk id="3" creationId="{6EAE5A70-FE20-BB1C-EADD-DC966622FD7C}"/>
          </ac:spMkLst>
        </pc:spChg>
        <pc:picChg chg="add mod">
          <ac:chgData name="David Cowell" userId="8c854f7f-d1d6-4058-999d-8d33c997d9fc" providerId="ADAL" clId="{5057F3D2-1EB1-46D4-B5F0-67AAEA53AD1F}" dt="2024-03-11T20:21:34.185" v="1675" actId="1076"/>
          <ac:picMkLst>
            <pc:docMk/>
            <pc:sldMk cId="3109888664" sldId="404"/>
            <ac:picMk id="5" creationId="{2EE830BF-E07F-28B6-2841-4297F234A2E3}"/>
          </ac:picMkLst>
        </pc:picChg>
      </pc:sldChg>
      <pc:sldChg chg="addSp modSp new mod modTransition">
        <pc:chgData name="David Cowell" userId="8c854f7f-d1d6-4058-999d-8d33c997d9fc" providerId="ADAL" clId="{5057F3D2-1EB1-46D4-B5F0-67AAEA53AD1F}" dt="2024-03-11T20:33:02.052" v="2435" actId="20577"/>
        <pc:sldMkLst>
          <pc:docMk/>
          <pc:sldMk cId="281523924" sldId="405"/>
        </pc:sldMkLst>
        <pc:spChg chg="mod">
          <ac:chgData name="David Cowell" userId="8c854f7f-d1d6-4058-999d-8d33c997d9fc" providerId="ADAL" clId="{5057F3D2-1EB1-46D4-B5F0-67AAEA53AD1F}" dt="2024-03-11T20:33:02.052" v="2435" actId="20577"/>
          <ac:spMkLst>
            <pc:docMk/>
            <pc:sldMk cId="281523924" sldId="405"/>
            <ac:spMk id="2" creationId="{E21EFB46-BE88-8F17-D956-FB4AE8964B81}"/>
          </ac:spMkLst>
        </pc:spChg>
        <pc:spChg chg="mod">
          <ac:chgData name="David Cowell" userId="8c854f7f-d1d6-4058-999d-8d33c997d9fc" providerId="ADAL" clId="{5057F3D2-1EB1-46D4-B5F0-67AAEA53AD1F}" dt="2024-03-11T20:25:40.023" v="1785" actId="20577"/>
          <ac:spMkLst>
            <pc:docMk/>
            <pc:sldMk cId="281523924" sldId="405"/>
            <ac:spMk id="3" creationId="{425B8C11-0FE8-EE75-218A-5F103D1BC0E0}"/>
          </ac:spMkLst>
        </pc:spChg>
        <pc:spChg chg="add mod ord">
          <ac:chgData name="David Cowell" userId="8c854f7f-d1d6-4058-999d-8d33c997d9fc" providerId="ADAL" clId="{5057F3D2-1EB1-46D4-B5F0-67AAEA53AD1F}" dt="2024-03-11T20:30:44.650" v="2351" actId="167"/>
          <ac:spMkLst>
            <pc:docMk/>
            <pc:sldMk cId="281523924" sldId="405"/>
            <ac:spMk id="4" creationId="{3CCB160B-0CB3-4D42-284D-9630355953E3}"/>
          </ac:spMkLst>
        </pc:spChg>
      </pc:sldChg>
      <pc:sldChg chg="addSp delSp modSp add del mod">
        <pc:chgData name="David Cowell" userId="8c854f7f-d1d6-4058-999d-8d33c997d9fc" providerId="ADAL" clId="{5057F3D2-1EB1-46D4-B5F0-67AAEA53AD1F}" dt="2024-03-11T20:32:14.745" v="2352" actId="47"/>
        <pc:sldMkLst>
          <pc:docMk/>
          <pc:sldMk cId="390595684" sldId="406"/>
        </pc:sldMkLst>
        <pc:spChg chg="mod">
          <ac:chgData name="David Cowell" userId="8c854f7f-d1d6-4058-999d-8d33c997d9fc" providerId="ADAL" clId="{5057F3D2-1EB1-46D4-B5F0-67AAEA53AD1F}" dt="2024-03-11T20:28:58.901" v="2069" actId="1035"/>
          <ac:spMkLst>
            <pc:docMk/>
            <pc:sldMk cId="390595684" sldId="406"/>
            <ac:spMk id="2" creationId="{E21EFB46-BE88-8F17-D956-FB4AE8964B81}"/>
          </ac:spMkLst>
        </pc:spChg>
        <pc:spChg chg="del">
          <ac:chgData name="David Cowell" userId="8c854f7f-d1d6-4058-999d-8d33c997d9fc" providerId="ADAL" clId="{5057F3D2-1EB1-46D4-B5F0-67AAEA53AD1F}" dt="2024-03-11T20:29:08.652" v="2070" actId="478"/>
          <ac:spMkLst>
            <pc:docMk/>
            <pc:sldMk cId="390595684" sldId="406"/>
            <ac:spMk id="3" creationId="{425B8C11-0FE8-EE75-218A-5F103D1BC0E0}"/>
          </ac:spMkLst>
        </pc:spChg>
        <pc:spChg chg="add mod ord">
          <ac:chgData name="David Cowell" userId="8c854f7f-d1d6-4058-999d-8d33c997d9fc" providerId="ADAL" clId="{5057F3D2-1EB1-46D4-B5F0-67AAEA53AD1F}" dt="2024-03-11T20:28:47.623" v="1997" actId="167"/>
          <ac:spMkLst>
            <pc:docMk/>
            <pc:sldMk cId="390595684" sldId="406"/>
            <ac:spMk id="4" creationId="{C0422719-8B75-74AE-1D4C-1C0E7547BDF6}"/>
          </ac:spMkLst>
        </pc:spChg>
        <pc:spChg chg="add del mod">
          <ac:chgData name="David Cowell" userId="8c854f7f-d1d6-4058-999d-8d33c997d9fc" providerId="ADAL" clId="{5057F3D2-1EB1-46D4-B5F0-67AAEA53AD1F}" dt="2024-03-11T20:29:13.291" v="2071" actId="478"/>
          <ac:spMkLst>
            <pc:docMk/>
            <pc:sldMk cId="390595684" sldId="406"/>
            <ac:spMk id="5" creationId="{CBE47499-F470-258C-4173-9658792B21C8}"/>
          </ac:spMkLst>
        </pc:spChg>
      </pc:sldChg>
      <pc:sldChg chg="addSp delSp modSp add mod">
        <pc:chgData name="David Cowell" userId="8c854f7f-d1d6-4058-999d-8d33c997d9fc" providerId="ADAL" clId="{5057F3D2-1EB1-46D4-B5F0-67AAEA53AD1F}" dt="2024-03-11T20:35:24.440" v="2874" actId="1076"/>
        <pc:sldMkLst>
          <pc:docMk/>
          <pc:sldMk cId="2008754170" sldId="406"/>
        </pc:sldMkLst>
        <pc:spChg chg="mod">
          <ac:chgData name="David Cowell" userId="8c854f7f-d1d6-4058-999d-8d33c997d9fc" providerId="ADAL" clId="{5057F3D2-1EB1-46D4-B5F0-67AAEA53AD1F}" dt="2024-03-11T20:34:08.673" v="2551" actId="1035"/>
          <ac:spMkLst>
            <pc:docMk/>
            <pc:sldMk cId="2008754170" sldId="406"/>
            <ac:spMk id="2" creationId="{E21EFB46-BE88-8F17-D956-FB4AE8964B81}"/>
          </ac:spMkLst>
        </pc:spChg>
        <pc:spChg chg="del">
          <ac:chgData name="David Cowell" userId="8c854f7f-d1d6-4058-999d-8d33c997d9fc" providerId="ADAL" clId="{5057F3D2-1EB1-46D4-B5F0-67AAEA53AD1F}" dt="2024-03-11T20:34:40.333" v="2625" actId="478"/>
          <ac:spMkLst>
            <pc:docMk/>
            <pc:sldMk cId="2008754170" sldId="406"/>
            <ac:spMk id="3" creationId="{425B8C11-0FE8-EE75-218A-5F103D1BC0E0}"/>
          </ac:spMkLst>
        </pc:spChg>
        <pc:spChg chg="mod">
          <ac:chgData name="David Cowell" userId="8c854f7f-d1d6-4058-999d-8d33c997d9fc" providerId="ADAL" clId="{5057F3D2-1EB1-46D4-B5F0-67AAEA53AD1F}" dt="2024-03-11T20:34:08.673" v="2551" actId="1035"/>
          <ac:spMkLst>
            <pc:docMk/>
            <pc:sldMk cId="2008754170" sldId="406"/>
            <ac:spMk id="4" creationId="{3CCB160B-0CB3-4D42-284D-9630355953E3}"/>
          </ac:spMkLst>
        </pc:spChg>
        <pc:spChg chg="add mod">
          <ac:chgData name="David Cowell" userId="8c854f7f-d1d6-4058-999d-8d33c997d9fc" providerId="ADAL" clId="{5057F3D2-1EB1-46D4-B5F0-67AAEA53AD1F}" dt="2024-03-11T20:35:24.440" v="2874" actId="1076"/>
          <ac:spMkLst>
            <pc:docMk/>
            <pc:sldMk cId="2008754170" sldId="406"/>
            <ac:spMk id="5" creationId="{69E3990D-1E58-8EEC-F17A-671C79D2A0D1}"/>
          </ac:spMkLst>
        </pc:spChg>
      </pc:sldChg>
      <pc:sldChg chg="modSp add del mod modTransition">
        <pc:chgData name="David Cowell" userId="8c854f7f-d1d6-4058-999d-8d33c997d9fc" providerId="ADAL" clId="{5057F3D2-1EB1-46D4-B5F0-67AAEA53AD1F}" dt="2024-03-11T20:27:10.164" v="1949" actId="47"/>
        <pc:sldMkLst>
          <pc:docMk/>
          <pc:sldMk cId="2881580691" sldId="406"/>
        </pc:sldMkLst>
        <pc:spChg chg="mod">
          <ac:chgData name="David Cowell" userId="8c854f7f-d1d6-4058-999d-8d33c997d9fc" providerId="ADAL" clId="{5057F3D2-1EB1-46D4-B5F0-67AAEA53AD1F}" dt="2024-03-11T20:26:09.596" v="1942" actId="6549"/>
          <ac:spMkLst>
            <pc:docMk/>
            <pc:sldMk cId="2881580691" sldId="406"/>
            <ac:spMk id="2" creationId="{E21EFB46-BE88-8F17-D956-FB4AE8964B81}"/>
          </ac:spMkLst>
        </pc:spChg>
      </pc:sldChg>
      <pc:sldChg chg="modSp add del mod modTransition">
        <pc:chgData name="David Cowell" userId="8c854f7f-d1d6-4058-999d-8d33c997d9fc" providerId="ADAL" clId="{5057F3D2-1EB1-46D4-B5F0-67AAEA53AD1F}" dt="2024-03-11T20:27:12.280" v="1950" actId="47"/>
        <pc:sldMkLst>
          <pc:docMk/>
          <pc:sldMk cId="814459191" sldId="407"/>
        </pc:sldMkLst>
        <pc:spChg chg="mod">
          <ac:chgData name="David Cowell" userId="8c854f7f-d1d6-4058-999d-8d33c997d9fc" providerId="ADAL" clId="{5057F3D2-1EB1-46D4-B5F0-67AAEA53AD1F}" dt="2024-03-11T20:26:30.524" v="1945" actId="6549"/>
          <ac:spMkLst>
            <pc:docMk/>
            <pc:sldMk cId="814459191" sldId="407"/>
            <ac:spMk id="2" creationId="{E21EFB46-BE88-8F17-D956-FB4AE8964B81}"/>
          </ac:spMkLst>
        </pc:spChg>
      </pc:sldChg>
      <pc:sldChg chg="add del">
        <pc:chgData name="David Cowell" userId="8c854f7f-d1d6-4058-999d-8d33c997d9fc" providerId="ADAL" clId="{5057F3D2-1EB1-46D4-B5F0-67AAEA53AD1F}" dt="2024-03-11T20:34:14.911" v="2553" actId="47"/>
        <pc:sldMkLst>
          <pc:docMk/>
          <pc:sldMk cId="2084565857" sldId="407"/>
        </pc:sldMkLst>
      </pc:sldChg>
      <pc:sldChg chg="modSp add del mod">
        <pc:chgData name="David Cowell" userId="8c854f7f-d1d6-4058-999d-8d33c997d9fc" providerId="ADAL" clId="{5057F3D2-1EB1-46D4-B5F0-67AAEA53AD1F}" dt="2024-03-11T20:32:14.745" v="2352" actId="47"/>
        <pc:sldMkLst>
          <pc:docMk/>
          <pc:sldMk cId="3685885709" sldId="407"/>
        </pc:sldMkLst>
        <pc:spChg chg="mod">
          <ac:chgData name="David Cowell" userId="8c854f7f-d1d6-4058-999d-8d33c997d9fc" providerId="ADAL" clId="{5057F3D2-1EB1-46D4-B5F0-67AAEA53AD1F}" dt="2024-03-11T20:29:42.772" v="2299" actId="1036"/>
          <ac:spMkLst>
            <pc:docMk/>
            <pc:sldMk cId="3685885709" sldId="407"/>
            <ac:spMk id="2" creationId="{E21EFB46-BE88-8F17-D956-FB4AE8964B81}"/>
          </ac:spMkLst>
        </pc:spChg>
      </pc:sldChg>
      <pc:sldChg chg="addSp delSp modSp add mod">
        <pc:chgData name="David Cowell" userId="8c854f7f-d1d6-4058-999d-8d33c997d9fc" providerId="ADAL" clId="{5057F3D2-1EB1-46D4-B5F0-67AAEA53AD1F}" dt="2024-03-11T20:35:16.615" v="2873" actId="478"/>
        <pc:sldMkLst>
          <pc:docMk/>
          <pc:sldMk cId="3703615841" sldId="407"/>
        </pc:sldMkLst>
        <pc:spChg chg="mod">
          <ac:chgData name="David Cowell" userId="8c854f7f-d1d6-4058-999d-8d33c997d9fc" providerId="ADAL" clId="{5057F3D2-1EB1-46D4-B5F0-67AAEA53AD1F}" dt="2024-03-11T20:35:07.539" v="2872" actId="1036"/>
          <ac:spMkLst>
            <pc:docMk/>
            <pc:sldMk cId="3703615841" sldId="407"/>
            <ac:spMk id="2" creationId="{E21EFB46-BE88-8F17-D956-FB4AE8964B81}"/>
          </ac:spMkLst>
        </pc:spChg>
        <pc:spChg chg="del mod">
          <ac:chgData name="David Cowell" userId="8c854f7f-d1d6-4058-999d-8d33c997d9fc" providerId="ADAL" clId="{5057F3D2-1EB1-46D4-B5F0-67AAEA53AD1F}" dt="2024-03-11T20:34:36.652" v="2624" actId="478"/>
          <ac:spMkLst>
            <pc:docMk/>
            <pc:sldMk cId="3703615841" sldId="407"/>
            <ac:spMk id="3" creationId="{425B8C11-0FE8-EE75-218A-5F103D1BC0E0}"/>
          </ac:spMkLst>
        </pc:spChg>
        <pc:spChg chg="mod">
          <ac:chgData name="David Cowell" userId="8c854f7f-d1d6-4058-999d-8d33c997d9fc" providerId="ADAL" clId="{5057F3D2-1EB1-46D4-B5F0-67AAEA53AD1F}" dt="2024-03-11T20:34:30.166" v="2623" actId="1035"/>
          <ac:spMkLst>
            <pc:docMk/>
            <pc:sldMk cId="3703615841" sldId="407"/>
            <ac:spMk id="4" creationId="{3CCB160B-0CB3-4D42-284D-9630355953E3}"/>
          </ac:spMkLst>
        </pc:spChg>
        <pc:spChg chg="add del mod">
          <ac:chgData name="David Cowell" userId="8c854f7f-d1d6-4058-999d-8d33c997d9fc" providerId="ADAL" clId="{5057F3D2-1EB1-46D4-B5F0-67AAEA53AD1F}" dt="2024-03-11T20:35:16.615" v="2873" actId="478"/>
          <ac:spMkLst>
            <pc:docMk/>
            <pc:sldMk cId="3703615841" sldId="407"/>
            <ac:spMk id="5" creationId="{6E0A1C30-C6F3-D273-1BFF-5A4B469C04BC}"/>
          </ac:spMkLst>
        </pc:spChg>
      </pc:sldChg>
      <pc:sldChg chg="new del">
        <pc:chgData name="David Cowell" userId="8c854f7f-d1d6-4058-999d-8d33c997d9fc" providerId="ADAL" clId="{5057F3D2-1EB1-46D4-B5F0-67AAEA53AD1F}" dt="2024-03-11T20:26:44.711" v="1948" actId="47"/>
        <pc:sldMkLst>
          <pc:docMk/>
          <pc:sldMk cId="368724462" sldId="408"/>
        </pc:sldMkLst>
      </pc:sldChg>
      <pc:sldChg chg="addSp delSp modSp new mod">
        <pc:chgData name="David Cowell" userId="8c854f7f-d1d6-4058-999d-8d33c997d9fc" providerId="ADAL" clId="{5057F3D2-1EB1-46D4-B5F0-67AAEA53AD1F}" dt="2024-03-11T20:41:05.277" v="2932" actId="20577"/>
        <pc:sldMkLst>
          <pc:docMk/>
          <pc:sldMk cId="1545499997" sldId="408"/>
        </pc:sldMkLst>
        <pc:spChg chg="del">
          <ac:chgData name="David Cowell" userId="8c854f7f-d1d6-4058-999d-8d33c997d9fc" providerId="ADAL" clId="{5057F3D2-1EB1-46D4-B5F0-67AAEA53AD1F}" dt="2024-03-11T20:38:47.609" v="2896" actId="22"/>
          <ac:spMkLst>
            <pc:docMk/>
            <pc:sldMk cId="1545499997" sldId="408"/>
            <ac:spMk id="2" creationId="{18720876-CD5D-F5DC-4145-18D8D5D1B8E5}"/>
          </ac:spMkLst>
        </pc:spChg>
        <pc:spChg chg="mod">
          <ac:chgData name="David Cowell" userId="8c854f7f-d1d6-4058-999d-8d33c997d9fc" providerId="ADAL" clId="{5057F3D2-1EB1-46D4-B5F0-67AAEA53AD1F}" dt="2024-03-11T20:41:05.277" v="2932" actId="20577"/>
          <ac:spMkLst>
            <pc:docMk/>
            <pc:sldMk cId="1545499997" sldId="408"/>
            <ac:spMk id="3" creationId="{784B562E-B172-F2FE-A454-C8709C9EA881}"/>
          </ac:spMkLst>
        </pc:spChg>
        <pc:picChg chg="add mod">
          <ac:chgData name="David Cowell" userId="8c854f7f-d1d6-4058-999d-8d33c997d9fc" providerId="ADAL" clId="{5057F3D2-1EB1-46D4-B5F0-67AAEA53AD1F}" dt="2024-03-11T20:40:38.458" v="2900" actId="14100"/>
          <ac:picMkLst>
            <pc:docMk/>
            <pc:sldMk cId="1545499997" sldId="408"/>
            <ac:picMk id="5" creationId="{C43533C5-9169-E45F-E8DD-5C1C3D2BB3B4}"/>
          </ac:picMkLst>
        </pc:picChg>
        <pc:picChg chg="add mod ord">
          <ac:chgData name="David Cowell" userId="8c854f7f-d1d6-4058-999d-8d33c997d9fc" providerId="ADAL" clId="{5057F3D2-1EB1-46D4-B5F0-67AAEA53AD1F}" dt="2024-03-11T20:40:54.760" v="2906" actId="1076"/>
          <ac:picMkLst>
            <pc:docMk/>
            <pc:sldMk cId="1545499997" sldId="408"/>
            <ac:picMk id="7" creationId="{7C4267A9-CCD3-5C99-17C8-3D0ACDE63C1F}"/>
          </ac:picMkLst>
        </pc:picChg>
        <pc:picChg chg="add mod">
          <ac:chgData name="David Cowell" userId="8c854f7f-d1d6-4058-999d-8d33c997d9fc" providerId="ADAL" clId="{5057F3D2-1EB1-46D4-B5F0-67AAEA53AD1F}" dt="2024-03-11T20:40:53.548" v="2905" actId="1076"/>
          <ac:picMkLst>
            <pc:docMk/>
            <pc:sldMk cId="1545499997" sldId="408"/>
            <ac:picMk id="9" creationId="{13535E77-0466-4B35-38C7-F838FD4350E9}"/>
          </ac:picMkLst>
        </pc:picChg>
      </pc:sldChg>
      <pc:sldChg chg="addSp delSp modSp new mod ord modClrScheme chgLayout">
        <pc:chgData name="David Cowell" userId="8c854f7f-d1d6-4058-999d-8d33c997d9fc" providerId="ADAL" clId="{5057F3D2-1EB1-46D4-B5F0-67AAEA53AD1F}" dt="2024-03-12T09:36:05.807" v="4185" actId="478"/>
        <pc:sldMkLst>
          <pc:docMk/>
          <pc:sldMk cId="1222411958" sldId="409"/>
        </pc:sldMkLst>
        <pc:spChg chg="mod ord">
          <ac:chgData name="David Cowell" userId="8c854f7f-d1d6-4058-999d-8d33c997d9fc" providerId="ADAL" clId="{5057F3D2-1EB1-46D4-B5F0-67AAEA53AD1F}" dt="2024-03-12T09:36:02.615" v="4184" actId="700"/>
          <ac:spMkLst>
            <pc:docMk/>
            <pc:sldMk cId="1222411958" sldId="409"/>
            <ac:spMk id="2" creationId="{3EF11DE7-140B-C2DB-7146-7222253B8B56}"/>
          </ac:spMkLst>
        </pc:spChg>
        <pc:spChg chg="del mod ord">
          <ac:chgData name="David Cowell" userId="8c854f7f-d1d6-4058-999d-8d33c997d9fc" providerId="ADAL" clId="{5057F3D2-1EB1-46D4-B5F0-67AAEA53AD1F}" dt="2024-03-12T09:36:02.615" v="4184" actId="700"/>
          <ac:spMkLst>
            <pc:docMk/>
            <pc:sldMk cId="1222411958" sldId="409"/>
            <ac:spMk id="3" creationId="{96037B6C-F241-7706-03B5-F11FED7B2993}"/>
          </ac:spMkLst>
        </pc:spChg>
        <pc:spChg chg="add del mod ord">
          <ac:chgData name="David Cowell" userId="8c854f7f-d1d6-4058-999d-8d33c997d9fc" providerId="ADAL" clId="{5057F3D2-1EB1-46D4-B5F0-67AAEA53AD1F}" dt="2024-03-12T09:36:05.807" v="4185" actId="478"/>
          <ac:spMkLst>
            <pc:docMk/>
            <pc:sldMk cId="1222411958" sldId="409"/>
            <ac:spMk id="10" creationId="{A9F4E169-D84B-A40A-9D4E-D0816A1C5221}"/>
          </ac:spMkLst>
        </pc:spChg>
        <pc:picChg chg="add del mod">
          <ac:chgData name="David Cowell" userId="8c854f7f-d1d6-4058-999d-8d33c997d9fc" providerId="ADAL" clId="{5057F3D2-1EB1-46D4-B5F0-67AAEA53AD1F}" dt="2024-03-11T20:44:58.481" v="2977" actId="21"/>
          <ac:picMkLst>
            <pc:docMk/>
            <pc:sldMk cId="1222411958" sldId="409"/>
            <ac:picMk id="5" creationId="{B66F32CC-0AC5-8C25-D547-E390D1383AAE}"/>
          </ac:picMkLst>
        </pc:picChg>
        <pc:picChg chg="add mod">
          <ac:chgData name="David Cowell" userId="8c854f7f-d1d6-4058-999d-8d33c997d9fc" providerId="ADAL" clId="{5057F3D2-1EB1-46D4-B5F0-67AAEA53AD1F}" dt="2024-03-11T20:45:56.787" v="2991" actId="1076"/>
          <ac:picMkLst>
            <pc:docMk/>
            <pc:sldMk cId="1222411958" sldId="409"/>
            <ac:picMk id="6" creationId="{B66F32CC-0AC5-8C25-D547-E390D1383AAE}"/>
          </ac:picMkLst>
        </pc:picChg>
        <pc:picChg chg="add del">
          <ac:chgData name="David Cowell" userId="8c854f7f-d1d6-4058-999d-8d33c997d9fc" providerId="ADAL" clId="{5057F3D2-1EB1-46D4-B5F0-67AAEA53AD1F}" dt="2024-03-11T20:45:37.097" v="2984" actId="22"/>
          <ac:picMkLst>
            <pc:docMk/>
            <pc:sldMk cId="1222411958" sldId="409"/>
            <ac:picMk id="8" creationId="{A8BFF8EB-F0DF-235A-D37B-9112499ABE5D}"/>
          </ac:picMkLst>
        </pc:picChg>
        <pc:picChg chg="add mod">
          <ac:chgData name="David Cowell" userId="8c854f7f-d1d6-4058-999d-8d33c997d9fc" providerId="ADAL" clId="{5057F3D2-1EB1-46D4-B5F0-67AAEA53AD1F}" dt="2024-03-11T21:11:30.586" v="3273"/>
          <ac:picMkLst>
            <pc:docMk/>
            <pc:sldMk cId="1222411958" sldId="409"/>
            <ac:picMk id="9" creationId="{58F88120-E4F3-C310-9025-DFCB7F466142}"/>
          </ac:picMkLst>
        </pc:picChg>
      </pc:sldChg>
      <pc:sldChg chg="addSp delSp modSp new del mod modClrScheme chgLayout">
        <pc:chgData name="David Cowell" userId="8c854f7f-d1d6-4058-999d-8d33c997d9fc" providerId="ADAL" clId="{5057F3D2-1EB1-46D4-B5F0-67AAEA53AD1F}" dt="2024-03-11T20:55:39.441" v="3147" actId="47"/>
        <pc:sldMkLst>
          <pc:docMk/>
          <pc:sldMk cId="499695498" sldId="410"/>
        </pc:sldMkLst>
        <pc:spChg chg="del mod ord">
          <ac:chgData name="David Cowell" userId="8c854f7f-d1d6-4058-999d-8d33c997d9fc" providerId="ADAL" clId="{5057F3D2-1EB1-46D4-B5F0-67AAEA53AD1F}" dt="2024-03-11T20:48:08.572" v="3028" actId="700"/>
          <ac:spMkLst>
            <pc:docMk/>
            <pc:sldMk cId="499695498" sldId="410"/>
            <ac:spMk id="2" creationId="{9DA377A0-3C35-58D7-BAE2-503455D29417}"/>
          </ac:spMkLst>
        </pc:spChg>
        <pc:spChg chg="del mod ord">
          <ac:chgData name="David Cowell" userId="8c854f7f-d1d6-4058-999d-8d33c997d9fc" providerId="ADAL" clId="{5057F3D2-1EB1-46D4-B5F0-67AAEA53AD1F}" dt="2024-03-11T20:48:08.572" v="3028" actId="700"/>
          <ac:spMkLst>
            <pc:docMk/>
            <pc:sldMk cId="499695498" sldId="410"/>
            <ac:spMk id="3" creationId="{CD76C8CD-5906-0ACE-9D26-8A4920111C86}"/>
          </ac:spMkLst>
        </pc:spChg>
        <pc:spChg chg="add del">
          <ac:chgData name="David Cowell" userId="8c854f7f-d1d6-4058-999d-8d33c997d9fc" providerId="ADAL" clId="{5057F3D2-1EB1-46D4-B5F0-67AAEA53AD1F}" dt="2024-03-11T20:48:03.792" v="3027" actId="22"/>
          <ac:spMkLst>
            <pc:docMk/>
            <pc:sldMk cId="499695498" sldId="410"/>
            <ac:spMk id="5" creationId="{AAB9BC24-421F-417B-A070-2A5D4AB4D795}"/>
          </ac:spMkLst>
        </pc:spChg>
        <pc:spChg chg="add del mod ord">
          <ac:chgData name="David Cowell" userId="8c854f7f-d1d6-4058-999d-8d33c997d9fc" providerId="ADAL" clId="{5057F3D2-1EB1-46D4-B5F0-67AAEA53AD1F}" dt="2024-03-11T20:50:21.053" v="3078" actId="20577"/>
          <ac:spMkLst>
            <pc:docMk/>
            <pc:sldMk cId="499695498" sldId="410"/>
            <ac:spMk id="6" creationId="{71404F7F-A837-BB11-D1BC-42C542164919}"/>
          </ac:spMkLst>
        </pc:spChg>
        <pc:spChg chg="add mod ord">
          <ac:chgData name="David Cowell" userId="8c854f7f-d1d6-4058-999d-8d33c997d9fc" providerId="ADAL" clId="{5057F3D2-1EB1-46D4-B5F0-67AAEA53AD1F}" dt="2024-03-11T20:50:58.382" v="3081" actId="166"/>
          <ac:spMkLst>
            <pc:docMk/>
            <pc:sldMk cId="499695498" sldId="410"/>
            <ac:spMk id="7" creationId="{7BCCF3A0-1145-363A-8EB2-083BDC85C640}"/>
          </ac:spMkLst>
        </pc:spChg>
        <pc:spChg chg="add mod ord">
          <ac:chgData name="David Cowell" userId="8c854f7f-d1d6-4058-999d-8d33c997d9fc" providerId="ADAL" clId="{5057F3D2-1EB1-46D4-B5F0-67AAEA53AD1F}" dt="2024-03-11T20:50:37.041" v="3079" actId="167"/>
          <ac:spMkLst>
            <pc:docMk/>
            <pc:sldMk cId="499695498" sldId="410"/>
            <ac:spMk id="8" creationId="{3B2B9C4F-5D11-9832-BA86-82D79B356FB0}"/>
          </ac:spMkLst>
        </pc:spChg>
        <pc:spChg chg="add del mod">
          <ac:chgData name="David Cowell" userId="8c854f7f-d1d6-4058-999d-8d33c997d9fc" providerId="ADAL" clId="{5057F3D2-1EB1-46D4-B5F0-67AAEA53AD1F}" dt="2024-03-11T20:50:13.778" v="3060" actId="478"/>
          <ac:spMkLst>
            <pc:docMk/>
            <pc:sldMk cId="499695498" sldId="410"/>
            <ac:spMk id="9" creationId="{18B38367-AAC2-FDA7-04AA-B86F26155A99}"/>
          </ac:spMkLst>
        </pc:spChg>
      </pc:sldChg>
      <pc:sldChg chg="add del">
        <pc:chgData name="David Cowell" userId="8c854f7f-d1d6-4058-999d-8d33c997d9fc" providerId="ADAL" clId="{5057F3D2-1EB1-46D4-B5F0-67AAEA53AD1F}" dt="2024-03-11T20:51:29.552" v="3082" actId="47"/>
        <pc:sldMkLst>
          <pc:docMk/>
          <pc:sldMk cId="1748531020" sldId="411"/>
        </pc:sldMkLst>
      </pc:sldChg>
      <pc:sldChg chg="modSp add mod modTransition">
        <pc:chgData name="David Cowell" userId="8c854f7f-d1d6-4058-999d-8d33c997d9fc" providerId="ADAL" clId="{5057F3D2-1EB1-46D4-B5F0-67AAEA53AD1F}" dt="2024-03-11T21:20:45.099" v="3441"/>
        <pc:sldMkLst>
          <pc:docMk/>
          <pc:sldMk cId="3938362284" sldId="411"/>
        </pc:sldMkLst>
        <pc:spChg chg="mod">
          <ac:chgData name="David Cowell" userId="8c854f7f-d1d6-4058-999d-8d33c997d9fc" providerId="ADAL" clId="{5057F3D2-1EB1-46D4-B5F0-67AAEA53AD1F}" dt="2024-03-11T21:01:54.157" v="3190" actId="14100"/>
          <ac:spMkLst>
            <pc:docMk/>
            <pc:sldMk cId="3938362284" sldId="411"/>
            <ac:spMk id="7" creationId="{7BCCF3A0-1145-363A-8EB2-083BDC85C640}"/>
          </ac:spMkLst>
        </pc:spChg>
        <pc:spChg chg="mod">
          <ac:chgData name="David Cowell" userId="8c854f7f-d1d6-4058-999d-8d33c997d9fc" providerId="ADAL" clId="{5057F3D2-1EB1-46D4-B5F0-67AAEA53AD1F}" dt="2024-03-11T20:51:59.355" v="3131" actId="1035"/>
          <ac:spMkLst>
            <pc:docMk/>
            <pc:sldMk cId="3938362284" sldId="411"/>
            <ac:spMk id="8" creationId="{3B2B9C4F-5D11-9832-BA86-82D79B356FB0}"/>
          </ac:spMkLst>
        </pc:spChg>
      </pc:sldChg>
      <pc:sldChg chg="modSp add mod modTransition">
        <pc:chgData name="David Cowell" userId="8c854f7f-d1d6-4058-999d-8d33c997d9fc" providerId="ADAL" clId="{5057F3D2-1EB1-46D4-B5F0-67AAEA53AD1F}" dt="2024-03-11T21:20:45.099" v="3441"/>
        <pc:sldMkLst>
          <pc:docMk/>
          <pc:sldMk cId="852372948" sldId="412"/>
        </pc:sldMkLst>
        <pc:spChg chg="mod">
          <ac:chgData name="David Cowell" userId="8c854f7f-d1d6-4058-999d-8d33c997d9fc" providerId="ADAL" clId="{5057F3D2-1EB1-46D4-B5F0-67AAEA53AD1F}" dt="2024-03-11T21:01:35.760" v="3189" actId="14100"/>
          <ac:spMkLst>
            <pc:docMk/>
            <pc:sldMk cId="852372948" sldId="412"/>
            <ac:spMk id="7" creationId="{7BCCF3A0-1145-363A-8EB2-083BDC85C640}"/>
          </ac:spMkLst>
        </pc:spChg>
      </pc:sldChg>
      <pc:sldChg chg="modSp add del mod">
        <pc:chgData name="David Cowell" userId="8c854f7f-d1d6-4058-999d-8d33c997d9fc" providerId="ADAL" clId="{5057F3D2-1EB1-46D4-B5F0-67AAEA53AD1F}" dt="2024-03-11T20:55:43.701" v="3148" actId="47"/>
        <pc:sldMkLst>
          <pc:docMk/>
          <pc:sldMk cId="2584401786" sldId="412"/>
        </pc:sldMkLst>
        <pc:spChg chg="mod">
          <ac:chgData name="David Cowell" userId="8c854f7f-d1d6-4058-999d-8d33c997d9fc" providerId="ADAL" clId="{5057F3D2-1EB1-46D4-B5F0-67AAEA53AD1F}" dt="2024-03-11T20:54:46.712" v="3146" actId="14100"/>
          <ac:spMkLst>
            <pc:docMk/>
            <pc:sldMk cId="2584401786" sldId="412"/>
            <ac:spMk id="7" creationId="{7BCCF3A0-1145-363A-8EB2-083BDC85C640}"/>
          </ac:spMkLst>
        </pc:spChg>
      </pc:sldChg>
      <pc:sldChg chg="modSp add mod modTransition">
        <pc:chgData name="David Cowell" userId="8c854f7f-d1d6-4058-999d-8d33c997d9fc" providerId="ADAL" clId="{5057F3D2-1EB1-46D4-B5F0-67AAEA53AD1F}" dt="2024-03-11T21:20:45.099" v="3441"/>
        <pc:sldMkLst>
          <pc:docMk/>
          <pc:sldMk cId="2217358533" sldId="413"/>
        </pc:sldMkLst>
        <pc:spChg chg="mod">
          <ac:chgData name="David Cowell" userId="8c854f7f-d1d6-4058-999d-8d33c997d9fc" providerId="ADAL" clId="{5057F3D2-1EB1-46D4-B5F0-67AAEA53AD1F}" dt="2024-03-11T20:58:45.099" v="3180" actId="1076"/>
          <ac:spMkLst>
            <pc:docMk/>
            <pc:sldMk cId="2217358533" sldId="413"/>
            <ac:spMk id="7" creationId="{7BCCF3A0-1145-363A-8EB2-083BDC85C640}"/>
          </ac:spMkLst>
        </pc:spChg>
      </pc:sldChg>
      <pc:sldChg chg="modSp add mod modTransition">
        <pc:chgData name="David Cowell" userId="8c854f7f-d1d6-4058-999d-8d33c997d9fc" providerId="ADAL" clId="{5057F3D2-1EB1-46D4-B5F0-67AAEA53AD1F}" dt="2024-03-11T21:20:45.099" v="3441"/>
        <pc:sldMkLst>
          <pc:docMk/>
          <pc:sldMk cId="140675141" sldId="414"/>
        </pc:sldMkLst>
        <pc:spChg chg="mod">
          <ac:chgData name="David Cowell" userId="8c854f7f-d1d6-4058-999d-8d33c997d9fc" providerId="ADAL" clId="{5057F3D2-1EB1-46D4-B5F0-67AAEA53AD1F}" dt="2024-03-11T21:01:14.234" v="3188" actId="14100"/>
          <ac:spMkLst>
            <pc:docMk/>
            <pc:sldMk cId="140675141" sldId="414"/>
            <ac:spMk id="7" creationId="{7BCCF3A0-1145-363A-8EB2-083BDC85C640}"/>
          </ac:spMkLst>
        </pc:spChg>
      </pc:sldChg>
      <pc:sldChg chg="modSp add mod modTransition">
        <pc:chgData name="David Cowell" userId="8c854f7f-d1d6-4058-999d-8d33c997d9fc" providerId="ADAL" clId="{5057F3D2-1EB1-46D4-B5F0-67AAEA53AD1F}" dt="2024-03-11T21:20:45.099" v="3441"/>
        <pc:sldMkLst>
          <pc:docMk/>
          <pc:sldMk cId="124681774" sldId="415"/>
        </pc:sldMkLst>
        <pc:spChg chg="mod">
          <ac:chgData name="David Cowell" userId="8c854f7f-d1d6-4058-999d-8d33c997d9fc" providerId="ADAL" clId="{5057F3D2-1EB1-46D4-B5F0-67AAEA53AD1F}" dt="2024-03-11T21:02:50.995" v="3212" actId="1076"/>
          <ac:spMkLst>
            <pc:docMk/>
            <pc:sldMk cId="124681774" sldId="415"/>
            <ac:spMk id="7" creationId="{7BCCF3A0-1145-363A-8EB2-083BDC85C640}"/>
          </ac:spMkLst>
        </pc:spChg>
      </pc:sldChg>
      <pc:sldChg chg="modSp add mod modTransition">
        <pc:chgData name="David Cowell" userId="8c854f7f-d1d6-4058-999d-8d33c997d9fc" providerId="ADAL" clId="{5057F3D2-1EB1-46D4-B5F0-67AAEA53AD1F}" dt="2024-03-11T21:20:45.099" v="3441"/>
        <pc:sldMkLst>
          <pc:docMk/>
          <pc:sldMk cId="4010639041" sldId="416"/>
        </pc:sldMkLst>
        <pc:spChg chg="mod">
          <ac:chgData name="David Cowell" userId="8c854f7f-d1d6-4058-999d-8d33c997d9fc" providerId="ADAL" clId="{5057F3D2-1EB1-46D4-B5F0-67AAEA53AD1F}" dt="2024-03-11T21:03:41.740" v="3218" actId="1076"/>
          <ac:spMkLst>
            <pc:docMk/>
            <pc:sldMk cId="4010639041" sldId="416"/>
            <ac:spMk id="7" creationId="{7BCCF3A0-1145-363A-8EB2-083BDC85C640}"/>
          </ac:spMkLst>
        </pc:spChg>
      </pc:sldChg>
      <pc:sldChg chg="modSp add mod modTransition">
        <pc:chgData name="David Cowell" userId="8c854f7f-d1d6-4058-999d-8d33c997d9fc" providerId="ADAL" clId="{5057F3D2-1EB1-46D4-B5F0-67AAEA53AD1F}" dt="2024-03-11T21:20:45.099" v="3441"/>
        <pc:sldMkLst>
          <pc:docMk/>
          <pc:sldMk cId="697267960" sldId="417"/>
        </pc:sldMkLst>
        <pc:spChg chg="mod">
          <ac:chgData name="David Cowell" userId="8c854f7f-d1d6-4058-999d-8d33c997d9fc" providerId="ADAL" clId="{5057F3D2-1EB1-46D4-B5F0-67AAEA53AD1F}" dt="2024-03-11T21:08:15.600" v="3267" actId="1076"/>
          <ac:spMkLst>
            <pc:docMk/>
            <pc:sldMk cId="697267960" sldId="417"/>
            <ac:spMk id="7" creationId="{7BCCF3A0-1145-363A-8EB2-083BDC85C640}"/>
          </ac:spMkLst>
        </pc:spChg>
      </pc:sldChg>
      <pc:sldChg chg="modSp add del mod">
        <pc:chgData name="David Cowell" userId="8c854f7f-d1d6-4058-999d-8d33c997d9fc" providerId="ADAL" clId="{5057F3D2-1EB1-46D4-B5F0-67AAEA53AD1F}" dt="2024-03-11T21:05:02.261" v="3223" actId="47"/>
        <pc:sldMkLst>
          <pc:docMk/>
          <pc:sldMk cId="2371074723" sldId="417"/>
        </pc:sldMkLst>
        <pc:spChg chg="mod">
          <ac:chgData name="David Cowell" userId="8c854f7f-d1d6-4058-999d-8d33c997d9fc" providerId="ADAL" clId="{5057F3D2-1EB1-46D4-B5F0-67AAEA53AD1F}" dt="2024-03-11T21:04:45.627" v="3222" actId="1076"/>
          <ac:spMkLst>
            <pc:docMk/>
            <pc:sldMk cId="2371074723" sldId="417"/>
            <ac:spMk id="7" creationId="{7BCCF3A0-1145-363A-8EB2-083BDC85C640}"/>
          </ac:spMkLst>
        </pc:spChg>
      </pc:sldChg>
      <pc:sldChg chg="modSp add mod modTransition">
        <pc:chgData name="David Cowell" userId="8c854f7f-d1d6-4058-999d-8d33c997d9fc" providerId="ADAL" clId="{5057F3D2-1EB1-46D4-B5F0-67AAEA53AD1F}" dt="2024-03-11T21:20:45.099" v="3441"/>
        <pc:sldMkLst>
          <pc:docMk/>
          <pc:sldMk cId="610030747" sldId="418"/>
        </pc:sldMkLst>
        <pc:spChg chg="mod">
          <ac:chgData name="David Cowell" userId="8c854f7f-d1d6-4058-999d-8d33c997d9fc" providerId="ADAL" clId="{5057F3D2-1EB1-46D4-B5F0-67AAEA53AD1F}" dt="2024-03-11T21:09:41.489" v="3272" actId="1076"/>
          <ac:spMkLst>
            <pc:docMk/>
            <pc:sldMk cId="610030747" sldId="418"/>
            <ac:spMk id="7" creationId="{7BCCF3A0-1145-363A-8EB2-083BDC85C640}"/>
          </ac:spMkLst>
        </pc:spChg>
      </pc:sldChg>
      <pc:sldChg chg="add del">
        <pc:chgData name="David Cowell" userId="8c854f7f-d1d6-4058-999d-8d33c997d9fc" providerId="ADAL" clId="{5057F3D2-1EB1-46D4-B5F0-67AAEA53AD1F}" dt="2024-03-11T21:07:48.032" v="3232" actId="47"/>
        <pc:sldMkLst>
          <pc:docMk/>
          <pc:sldMk cId="2945119305" sldId="418"/>
        </pc:sldMkLst>
      </pc:sldChg>
      <pc:sldChg chg="addSp delSp modSp add mod">
        <pc:chgData name="David Cowell" userId="8c854f7f-d1d6-4058-999d-8d33c997d9fc" providerId="ADAL" clId="{5057F3D2-1EB1-46D4-B5F0-67AAEA53AD1F}" dt="2024-03-11T21:16:37.973" v="3438" actId="732"/>
        <pc:sldMkLst>
          <pc:docMk/>
          <pc:sldMk cId="17929792" sldId="419"/>
        </pc:sldMkLst>
        <pc:picChg chg="add mod modCrop">
          <ac:chgData name="David Cowell" userId="8c854f7f-d1d6-4058-999d-8d33c997d9fc" providerId="ADAL" clId="{5057F3D2-1EB1-46D4-B5F0-67AAEA53AD1F}" dt="2024-03-11T21:16:19.554" v="3435" actId="1076"/>
          <ac:picMkLst>
            <pc:docMk/>
            <pc:sldMk cId="17929792" sldId="419"/>
            <ac:picMk id="3" creationId="{3D3870BD-32E9-35E6-3A99-24C859546FA5}"/>
          </ac:picMkLst>
        </pc:picChg>
        <pc:picChg chg="add mod modCrop">
          <ac:chgData name="David Cowell" userId="8c854f7f-d1d6-4058-999d-8d33c997d9fc" providerId="ADAL" clId="{5057F3D2-1EB1-46D4-B5F0-67AAEA53AD1F}" dt="2024-03-11T21:16:37.973" v="3438" actId="732"/>
          <ac:picMkLst>
            <pc:docMk/>
            <pc:sldMk cId="17929792" sldId="419"/>
            <ac:picMk id="4" creationId="{C8767D84-1011-7CE3-295A-04576F58ACD6}"/>
          </ac:picMkLst>
        </pc:picChg>
        <pc:picChg chg="mod ord modCrop">
          <ac:chgData name="David Cowell" userId="8c854f7f-d1d6-4058-999d-8d33c997d9fc" providerId="ADAL" clId="{5057F3D2-1EB1-46D4-B5F0-67AAEA53AD1F}" dt="2024-03-11T21:16:19.554" v="3435" actId="1076"/>
          <ac:picMkLst>
            <pc:docMk/>
            <pc:sldMk cId="17929792" sldId="419"/>
            <ac:picMk id="5" creationId="{9340AE38-32FF-618A-9BA4-3269BC665F5C}"/>
          </ac:picMkLst>
        </pc:picChg>
        <pc:picChg chg="del mod">
          <ac:chgData name="David Cowell" userId="8c854f7f-d1d6-4058-999d-8d33c997d9fc" providerId="ADAL" clId="{5057F3D2-1EB1-46D4-B5F0-67AAEA53AD1F}" dt="2024-03-11T21:14:43.363" v="3354" actId="478"/>
          <ac:picMkLst>
            <pc:docMk/>
            <pc:sldMk cId="17929792" sldId="419"/>
            <ac:picMk id="6" creationId="{4B806651-4F9C-8DB3-EFEC-7889E60CC12A}"/>
          </ac:picMkLst>
        </pc:picChg>
      </pc:sldChg>
      <pc:sldChg chg="delSp modSp add del mod">
        <pc:chgData name="David Cowell" userId="8c854f7f-d1d6-4058-999d-8d33c997d9fc" providerId="ADAL" clId="{5057F3D2-1EB1-46D4-B5F0-67AAEA53AD1F}" dt="2024-03-11T21:13:31.064" v="3289" actId="47"/>
        <pc:sldMkLst>
          <pc:docMk/>
          <pc:sldMk cId="1411817281" sldId="419"/>
        </pc:sldMkLst>
        <pc:picChg chg="del mod">
          <ac:chgData name="David Cowell" userId="8c854f7f-d1d6-4058-999d-8d33c997d9fc" providerId="ADAL" clId="{5057F3D2-1EB1-46D4-B5F0-67AAEA53AD1F}" dt="2024-03-11T21:12:17.861" v="3283" actId="21"/>
          <ac:picMkLst>
            <pc:docMk/>
            <pc:sldMk cId="1411817281" sldId="419"/>
            <ac:picMk id="5" creationId="{4B806651-4F9C-8DB3-EFEC-7889E60CC12A}"/>
          </ac:picMkLst>
        </pc:picChg>
      </pc:sldChg>
      <pc:sldChg chg="addSp delSp modSp new mod">
        <pc:chgData name="David Cowell" userId="8c854f7f-d1d6-4058-999d-8d33c997d9fc" providerId="ADAL" clId="{5057F3D2-1EB1-46D4-B5F0-67AAEA53AD1F}" dt="2024-03-11T21:57:57.738" v="3464" actId="22"/>
        <pc:sldMkLst>
          <pc:docMk/>
          <pc:sldMk cId="51600794" sldId="420"/>
        </pc:sldMkLst>
        <pc:spChg chg="del">
          <ac:chgData name="David Cowell" userId="8c854f7f-d1d6-4058-999d-8d33c997d9fc" providerId="ADAL" clId="{5057F3D2-1EB1-46D4-B5F0-67AAEA53AD1F}" dt="2024-03-11T21:24:27.082" v="3443" actId="22"/>
          <ac:spMkLst>
            <pc:docMk/>
            <pc:sldMk cId="51600794" sldId="420"/>
            <ac:spMk id="2" creationId="{E96E162E-A6D2-9489-66A7-E06B07074DF2}"/>
          </ac:spMkLst>
        </pc:spChg>
        <pc:spChg chg="mod">
          <ac:chgData name="David Cowell" userId="8c854f7f-d1d6-4058-999d-8d33c997d9fc" providerId="ADAL" clId="{5057F3D2-1EB1-46D4-B5F0-67AAEA53AD1F}" dt="2024-03-11T21:24:34.737" v="3462" actId="20577"/>
          <ac:spMkLst>
            <pc:docMk/>
            <pc:sldMk cId="51600794" sldId="420"/>
            <ac:spMk id="3" creationId="{DFBED1AC-1C21-029D-D32D-B9BC6FC55CFC}"/>
          </ac:spMkLst>
        </pc:spChg>
        <pc:picChg chg="add mod ord">
          <ac:chgData name="David Cowell" userId="8c854f7f-d1d6-4058-999d-8d33c997d9fc" providerId="ADAL" clId="{5057F3D2-1EB1-46D4-B5F0-67AAEA53AD1F}" dt="2024-03-11T21:24:27.082" v="3443" actId="22"/>
          <ac:picMkLst>
            <pc:docMk/>
            <pc:sldMk cId="51600794" sldId="420"/>
            <ac:picMk id="5" creationId="{F3FE9BF9-3893-FA5D-3873-5574599C1396}"/>
          </ac:picMkLst>
        </pc:picChg>
        <pc:picChg chg="add del">
          <ac:chgData name="David Cowell" userId="8c854f7f-d1d6-4058-999d-8d33c997d9fc" providerId="ADAL" clId="{5057F3D2-1EB1-46D4-B5F0-67AAEA53AD1F}" dt="2024-03-11T21:57:57.738" v="3464" actId="22"/>
          <ac:picMkLst>
            <pc:docMk/>
            <pc:sldMk cId="51600794" sldId="420"/>
            <ac:picMk id="7" creationId="{653592A2-394C-AB58-893D-66AF82129B0C}"/>
          </ac:picMkLst>
        </pc:picChg>
      </pc:sldChg>
      <pc:sldChg chg="addSp delSp modSp new mod modClrScheme chgLayout">
        <pc:chgData name="David Cowell" userId="8c854f7f-d1d6-4058-999d-8d33c997d9fc" providerId="ADAL" clId="{5057F3D2-1EB1-46D4-B5F0-67AAEA53AD1F}" dt="2024-03-11T22:03:42.208" v="3570" actId="21"/>
        <pc:sldMkLst>
          <pc:docMk/>
          <pc:sldMk cId="2205469830" sldId="421"/>
        </pc:sldMkLst>
        <pc:spChg chg="del">
          <ac:chgData name="David Cowell" userId="8c854f7f-d1d6-4058-999d-8d33c997d9fc" providerId="ADAL" clId="{5057F3D2-1EB1-46D4-B5F0-67AAEA53AD1F}" dt="2024-03-11T21:58:22.958" v="3469" actId="700"/>
          <ac:spMkLst>
            <pc:docMk/>
            <pc:sldMk cId="2205469830" sldId="421"/>
            <ac:spMk id="2" creationId="{05F971DF-47BB-C058-FF8A-BB971CD7207F}"/>
          </ac:spMkLst>
        </pc:spChg>
        <pc:spChg chg="del">
          <ac:chgData name="David Cowell" userId="8c854f7f-d1d6-4058-999d-8d33c997d9fc" providerId="ADAL" clId="{5057F3D2-1EB1-46D4-B5F0-67AAEA53AD1F}" dt="2024-03-11T21:58:22.958" v="3469" actId="700"/>
          <ac:spMkLst>
            <pc:docMk/>
            <pc:sldMk cId="2205469830" sldId="421"/>
            <ac:spMk id="3" creationId="{AB4591AF-8C14-B7A1-A7F7-4B12DD6C94EA}"/>
          </ac:spMkLst>
        </pc:spChg>
        <pc:spChg chg="add mod">
          <ac:chgData name="David Cowell" userId="8c854f7f-d1d6-4058-999d-8d33c997d9fc" providerId="ADAL" clId="{5057F3D2-1EB1-46D4-B5F0-67AAEA53AD1F}" dt="2024-03-11T21:59:23.084" v="3521" actId="1035"/>
          <ac:spMkLst>
            <pc:docMk/>
            <pc:sldMk cId="2205469830" sldId="421"/>
            <ac:spMk id="6" creationId="{5559C292-3A43-432D-A5F2-EE08436459AA}"/>
          </ac:spMkLst>
        </pc:spChg>
        <pc:spChg chg="add mod">
          <ac:chgData name="David Cowell" userId="8c854f7f-d1d6-4058-999d-8d33c997d9fc" providerId="ADAL" clId="{5057F3D2-1EB1-46D4-B5F0-67AAEA53AD1F}" dt="2024-03-11T21:59:18.540" v="3518" actId="1035"/>
          <ac:spMkLst>
            <pc:docMk/>
            <pc:sldMk cId="2205469830" sldId="421"/>
            <ac:spMk id="7" creationId="{87C5FC46-543A-3C96-E956-3CC276BA4EBC}"/>
          </ac:spMkLst>
        </pc:spChg>
        <pc:spChg chg="add mod">
          <ac:chgData name="David Cowell" userId="8c854f7f-d1d6-4058-999d-8d33c997d9fc" providerId="ADAL" clId="{5057F3D2-1EB1-46D4-B5F0-67AAEA53AD1F}" dt="2024-03-11T21:59:41.854" v="3547" actId="208"/>
          <ac:spMkLst>
            <pc:docMk/>
            <pc:sldMk cId="2205469830" sldId="421"/>
            <ac:spMk id="8" creationId="{B14FA070-8149-7EC7-B1D1-F4E110564EF5}"/>
          </ac:spMkLst>
        </pc:spChg>
        <pc:spChg chg="add mod">
          <ac:chgData name="David Cowell" userId="8c854f7f-d1d6-4058-999d-8d33c997d9fc" providerId="ADAL" clId="{5057F3D2-1EB1-46D4-B5F0-67AAEA53AD1F}" dt="2024-03-11T21:59:52.487" v="3550" actId="14100"/>
          <ac:spMkLst>
            <pc:docMk/>
            <pc:sldMk cId="2205469830" sldId="421"/>
            <ac:spMk id="9" creationId="{8D2F14A3-C2FC-7EE3-209F-6F1E019F1BAB}"/>
          </ac:spMkLst>
        </pc:spChg>
        <pc:spChg chg="add mod">
          <ac:chgData name="David Cowell" userId="8c854f7f-d1d6-4058-999d-8d33c997d9fc" providerId="ADAL" clId="{5057F3D2-1EB1-46D4-B5F0-67AAEA53AD1F}" dt="2024-03-11T22:00:39.661" v="3559" actId="14100"/>
          <ac:spMkLst>
            <pc:docMk/>
            <pc:sldMk cId="2205469830" sldId="421"/>
            <ac:spMk id="10" creationId="{F95C49F6-5EF8-8C06-E86B-34181C5C487E}"/>
          </ac:spMkLst>
        </pc:spChg>
        <pc:spChg chg="add mod">
          <ac:chgData name="David Cowell" userId="8c854f7f-d1d6-4058-999d-8d33c997d9fc" providerId="ADAL" clId="{5057F3D2-1EB1-46D4-B5F0-67AAEA53AD1F}" dt="2024-03-11T22:00:58.152" v="3565" actId="14100"/>
          <ac:spMkLst>
            <pc:docMk/>
            <pc:sldMk cId="2205469830" sldId="421"/>
            <ac:spMk id="11" creationId="{1029352D-578E-8AD1-CA98-47B4A2B4CB17}"/>
          </ac:spMkLst>
        </pc:spChg>
        <pc:picChg chg="add mod">
          <ac:chgData name="David Cowell" userId="8c854f7f-d1d6-4058-999d-8d33c997d9fc" providerId="ADAL" clId="{5057F3D2-1EB1-46D4-B5F0-67AAEA53AD1F}" dt="2024-03-11T22:00:18.799" v="3555" actId="1076"/>
          <ac:picMkLst>
            <pc:docMk/>
            <pc:sldMk cId="2205469830" sldId="421"/>
            <ac:picMk id="5" creationId="{AE118573-15CD-54F2-ECF4-F2DDD7E85CC8}"/>
          </ac:picMkLst>
        </pc:picChg>
        <pc:picChg chg="add del">
          <ac:chgData name="David Cowell" userId="8c854f7f-d1d6-4058-999d-8d33c997d9fc" providerId="ADAL" clId="{5057F3D2-1EB1-46D4-B5F0-67AAEA53AD1F}" dt="2024-03-11T22:03:42.208" v="3570" actId="21"/>
          <ac:picMkLst>
            <pc:docMk/>
            <pc:sldMk cId="2205469830" sldId="421"/>
            <ac:picMk id="13" creationId="{2BC5816F-336C-249A-3D60-EDA4BB55603F}"/>
          </ac:picMkLst>
        </pc:picChg>
      </pc:sldChg>
      <pc:sldChg chg="add del">
        <pc:chgData name="David Cowell" userId="8c854f7f-d1d6-4058-999d-8d33c997d9fc" providerId="ADAL" clId="{5057F3D2-1EB1-46D4-B5F0-67AAEA53AD1F}" dt="2024-03-11T22:01:29.903" v="3567" actId="47"/>
        <pc:sldMkLst>
          <pc:docMk/>
          <pc:sldMk cId="1017825250" sldId="422"/>
        </pc:sldMkLst>
      </pc:sldChg>
      <pc:sldChg chg="addSp delSp modSp new mod modClrScheme chgLayout">
        <pc:chgData name="David Cowell" userId="8c854f7f-d1d6-4058-999d-8d33c997d9fc" providerId="ADAL" clId="{5057F3D2-1EB1-46D4-B5F0-67AAEA53AD1F}" dt="2024-03-12T13:29:01.901" v="4204" actId="20577"/>
        <pc:sldMkLst>
          <pc:docMk/>
          <pc:sldMk cId="2643014811" sldId="422"/>
        </pc:sldMkLst>
        <pc:spChg chg="del">
          <ac:chgData name="David Cowell" userId="8c854f7f-d1d6-4058-999d-8d33c997d9fc" providerId="ADAL" clId="{5057F3D2-1EB1-46D4-B5F0-67AAEA53AD1F}" dt="2024-03-11T22:03:49.101" v="3572" actId="700"/>
          <ac:spMkLst>
            <pc:docMk/>
            <pc:sldMk cId="2643014811" sldId="422"/>
            <ac:spMk id="2" creationId="{ED349ABF-4203-736E-9294-15EE58247E04}"/>
          </ac:spMkLst>
        </pc:spChg>
        <pc:spChg chg="del">
          <ac:chgData name="David Cowell" userId="8c854f7f-d1d6-4058-999d-8d33c997d9fc" providerId="ADAL" clId="{5057F3D2-1EB1-46D4-B5F0-67AAEA53AD1F}" dt="2024-03-11T22:03:49.101" v="3572" actId="700"/>
          <ac:spMkLst>
            <pc:docMk/>
            <pc:sldMk cId="2643014811" sldId="422"/>
            <ac:spMk id="3" creationId="{1D9FC8E1-20F5-81F0-E0D1-CFBE9661CA25}"/>
          </ac:spMkLst>
        </pc:spChg>
        <pc:spChg chg="add mod">
          <ac:chgData name="David Cowell" userId="8c854f7f-d1d6-4058-999d-8d33c997d9fc" providerId="ADAL" clId="{5057F3D2-1EB1-46D4-B5F0-67AAEA53AD1F}" dt="2024-03-11T22:06:26.878" v="3605" actId="207"/>
          <ac:spMkLst>
            <pc:docMk/>
            <pc:sldMk cId="2643014811" sldId="422"/>
            <ac:spMk id="4" creationId="{665126AE-115E-C540-7232-CA392FEA5164}"/>
          </ac:spMkLst>
        </pc:spChg>
        <pc:spChg chg="add mod">
          <ac:chgData name="David Cowell" userId="8c854f7f-d1d6-4058-999d-8d33c997d9fc" providerId="ADAL" clId="{5057F3D2-1EB1-46D4-B5F0-67AAEA53AD1F}" dt="2024-03-11T22:06:29.994" v="3606" actId="207"/>
          <ac:spMkLst>
            <pc:docMk/>
            <pc:sldMk cId="2643014811" sldId="422"/>
            <ac:spMk id="5" creationId="{D03978B7-7645-5DB1-0593-854473ECA59B}"/>
          </ac:spMkLst>
        </pc:spChg>
        <pc:spChg chg="add mod">
          <ac:chgData name="David Cowell" userId="8c854f7f-d1d6-4058-999d-8d33c997d9fc" providerId="ADAL" clId="{5057F3D2-1EB1-46D4-B5F0-67AAEA53AD1F}" dt="2024-03-12T13:29:01.901" v="4204" actId="20577"/>
          <ac:spMkLst>
            <pc:docMk/>
            <pc:sldMk cId="2643014811" sldId="422"/>
            <ac:spMk id="6" creationId="{3834194E-4BA9-E7AF-96E3-20856BE4116D}"/>
          </ac:spMkLst>
        </pc:spChg>
        <pc:spChg chg="add del mod">
          <ac:chgData name="David Cowell" userId="8c854f7f-d1d6-4058-999d-8d33c997d9fc" providerId="ADAL" clId="{5057F3D2-1EB1-46D4-B5F0-67AAEA53AD1F}" dt="2024-03-11T22:07:51.544" v="3627"/>
          <ac:spMkLst>
            <pc:docMk/>
            <pc:sldMk cId="2643014811" sldId="422"/>
            <ac:spMk id="7" creationId="{BADDD881-9553-5D35-8F1C-CFE2CA5D6A21}"/>
          </ac:spMkLst>
        </pc:spChg>
        <pc:spChg chg="add mod">
          <ac:chgData name="David Cowell" userId="8c854f7f-d1d6-4058-999d-8d33c997d9fc" providerId="ADAL" clId="{5057F3D2-1EB1-46D4-B5F0-67AAEA53AD1F}" dt="2024-03-11T22:09:04.670" v="3643" actId="1076"/>
          <ac:spMkLst>
            <pc:docMk/>
            <pc:sldMk cId="2643014811" sldId="422"/>
            <ac:spMk id="8" creationId="{3EFE7DB5-5715-BFE0-19E9-2E9BCFDD03B2}"/>
          </ac:spMkLst>
        </pc:spChg>
        <pc:spChg chg="add del mod">
          <ac:chgData name="David Cowell" userId="8c854f7f-d1d6-4058-999d-8d33c997d9fc" providerId="ADAL" clId="{5057F3D2-1EB1-46D4-B5F0-67AAEA53AD1F}" dt="2024-03-11T22:09:07.130" v="3644" actId="478"/>
          <ac:spMkLst>
            <pc:docMk/>
            <pc:sldMk cId="2643014811" sldId="422"/>
            <ac:spMk id="9" creationId="{8417E95E-062E-7101-0106-3A61044E67B2}"/>
          </ac:spMkLst>
        </pc:spChg>
        <pc:spChg chg="add mod">
          <ac:chgData name="David Cowell" userId="8c854f7f-d1d6-4058-999d-8d33c997d9fc" providerId="ADAL" clId="{5057F3D2-1EB1-46D4-B5F0-67AAEA53AD1F}" dt="2024-03-11T22:09:20.875" v="3649" actId="20577"/>
          <ac:spMkLst>
            <pc:docMk/>
            <pc:sldMk cId="2643014811" sldId="422"/>
            <ac:spMk id="10" creationId="{1C1975DD-46B7-D9EB-06DC-E19D5765A6B8}"/>
          </ac:spMkLst>
        </pc:spChg>
        <pc:spChg chg="add mod">
          <ac:chgData name="David Cowell" userId="8c854f7f-d1d6-4058-999d-8d33c997d9fc" providerId="ADAL" clId="{5057F3D2-1EB1-46D4-B5F0-67AAEA53AD1F}" dt="2024-03-11T22:09:45.985" v="3682" actId="1076"/>
          <ac:spMkLst>
            <pc:docMk/>
            <pc:sldMk cId="2643014811" sldId="422"/>
            <ac:spMk id="11" creationId="{E54C9B59-5369-063D-C975-C9215A09DF86}"/>
          </ac:spMkLst>
        </pc:spChg>
        <pc:picChg chg="add mod">
          <ac:chgData name="David Cowell" userId="8c854f7f-d1d6-4058-999d-8d33c997d9fc" providerId="ADAL" clId="{5057F3D2-1EB1-46D4-B5F0-67AAEA53AD1F}" dt="2024-03-11T22:06:17.190" v="3603" actId="1076"/>
          <ac:picMkLst>
            <pc:docMk/>
            <pc:sldMk cId="2643014811" sldId="422"/>
            <ac:picMk id="13" creationId="{2BC5816F-336C-249A-3D60-EDA4BB55603F}"/>
          </ac:picMkLst>
        </pc:picChg>
      </pc:sldChg>
      <pc:sldChg chg="addSp delSp modSp new mod modClrScheme chgLayout">
        <pc:chgData name="David Cowell" userId="8c854f7f-d1d6-4058-999d-8d33c997d9fc" providerId="ADAL" clId="{5057F3D2-1EB1-46D4-B5F0-67AAEA53AD1F}" dt="2024-03-11T22:12:37.440" v="3713" actId="20577"/>
        <pc:sldMkLst>
          <pc:docMk/>
          <pc:sldMk cId="4169125503" sldId="423"/>
        </pc:sldMkLst>
        <pc:spChg chg="del mod ord">
          <ac:chgData name="David Cowell" userId="8c854f7f-d1d6-4058-999d-8d33c997d9fc" providerId="ADAL" clId="{5057F3D2-1EB1-46D4-B5F0-67AAEA53AD1F}" dt="2024-03-11T22:11:42.701" v="3684" actId="700"/>
          <ac:spMkLst>
            <pc:docMk/>
            <pc:sldMk cId="4169125503" sldId="423"/>
            <ac:spMk id="2" creationId="{DA40C801-050E-E11A-6A4E-C5665CF37878}"/>
          </ac:spMkLst>
        </pc:spChg>
        <pc:spChg chg="del mod ord">
          <ac:chgData name="David Cowell" userId="8c854f7f-d1d6-4058-999d-8d33c997d9fc" providerId="ADAL" clId="{5057F3D2-1EB1-46D4-B5F0-67AAEA53AD1F}" dt="2024-03-11T22:11:42.701" v="3684" actId="700"/>
          <ac:spMkLst>
            <pc:docMk/>
            <pc:sldMk cId="4169125503" sldId="423"/>
            <ac:spMk id="3" creationId="{4A4B7F02-E3DD-15C1-84F6-A05495AC0C46}"/>
          </ac:spMkLst>
        </pc:spChg>
        <pc:spChg chg="add del mod ord">
          <ac:chgData name="David Cowell" userId="8c854f7f-d1d6-4058-999d-8d33c997d9fc" providerId="ADAL" clId="{5057F3D2-1EB1-46D4-B5F0-67AAEA53AD1F}" dt="2024-03-11T22:12:04.446" v="3686" actId="700"/>
          <ac:spMkLst>
            <pc:docMk/>
            <pc:sldMk cId="4169125503" sldId="423"/>
            <ac:spMk id="4" creationId="{4FF672C0-21BC-2292-1C52-322F8A48C674}"/>
          </ac:spMkLst>
        </pc:spChg>
        <pc:spChg chg="add del mod ord">
          <ac:chgData name="David Cowell" userId="8c854f7f-d1d6-4058-999d-8d33c997d9fc" providerId="ADAL" clId="{5057F3D2-1EB1-46D4-B5F0-67AAEA53AD1F}" dt="2024-03-11T22:11:46.084" v="3685" actId="22"/>
          <ac:spMkLst>
            <pc:docMk/>
            <pc:sldMk cId="4169125503" sldId="423"/>
            <ac:spMk id="5" creationId="{F5D07CB9-E4E4-17F0-125C-B6726EB7B39D}"/>
          </ac:spMkLst>
        </pc:spChg>
        <pc:spChg chg="add del mod ord">
          <ac:chgData name="David Cowell" userId="8c854f7f-d1d6-4058-999d-8d33c997d9fc" providerId="ADAL" clId="{5057F3D2-1EB1-46D4-B5F0-67AAEA53AD1F}" dt="2024-03-11T22:12:13.733" v="3688" actId="700"/>
          <ac:spMkLst>
            <pc:docMk/>
            <pc:sldMk cId="4169125503" sldId="423"/>
            <ac:spMk id="8" creationId="{CB9FFAFD-32AC-6F06-4DD1-A1ADEB140EEA}"/>
          </ac:spMkLst>
        </pc:spChg>
        <pc:spChg chg="add del mod ord">
          <ac:chgData name="David Cowell" userId="8c854f7f-d1d6-4058-999d-8d33c997d9fc" providerId="ADAL" clId="{5057F3D2-1EB1-46D4-B5F0-67AAEA53AD1F}" dt="2024-03-11T22:12:13.733" v="3688" actId="700"/>
          <ac:spMkLst>
            <pc:docMk/>
            <pc:sldMk cId="4169125503" sldId="423"/>
            <ac:spMk id="9" creationId="{8B4A22F6-6D9B-EDB7-C2D1-A260DA761858}"/>
          </ac:spMkLst>
        </pc:spChg>
        <pc:spChg chg="add mod ord">
          <ac:chgData name="David Cowell" userId="8c854f7f-d1d6-4058-999d-8d33c997d9fc" providerId="ADAL" clId="{5057F3D2-1EB1-46D4-B5F0-67AAEA53AD1F}" dt="2024-03-11T22:12:37.440" v="3713" actId="20577"/>
          <ac:spMkLst>
            <pc:docMk/>
            <pc:sldMk cId="4169125503" sldId="423"/>
            <ac:spMk id="10" creationId="{D34799F4-2F96-0416-C5AA-49D62967E24D}"/>
          </ac:spMkLst>
        </pc:spChg>
        <pc:spChg chg="add del mod ord">
          <ac:chgData name="David Cowell" userId="8c854f7f-d1d6-4058-999d-8d33c997d9fc" providerId="ADAL" clId="{5057F3D2-1EB1-46D4-B5F0-67AAEA53AD1F}" dt="2024-03-11T22:12:18.120" v="3690"/>
          <ac:spMkLst>
            <pc:docMk/>
            <pc:sldMk cId="4169125503" sldId="423"/>
            <ac:spMk id="11" creationId="{318F86C9-2062-1316-49A0-9FDE5DC7FCC7}"/>
          </ac:spMkLst>
        </pc:spChg>
        <pc:spChg chg="add del mod">
          <ac:chgData name="David Cowell" userId="8c854f7f-d1d6-4058-999d-8d33c997d9fc" providerId="ADAL" clId="{5057F3D2-1EB1-46D4-B5F0-67AAEA53AD1F}" dt="2024-03-11T22:12:27.634" v="3691" actId="22"/>
          <ac:spMkLst>
            <pc:docMk/>
            <pc:sldMk cId="4169125503" sldId="423"/>
            <ac:spMk id="13" creationId="{9D2E9B4E-E2DC-C1A7-9C53-9431E00CAFD3}"/>
          </ac:spMkLst>
        </pc:spChg>
        <pc:picChg chg="add del mod ord">
          <ac:chgData name="David Cowell" userId="8c854f7f-d1d6-4058-999d-8d33c997d9fc" providerId="ADAL" clId="{5057F3D2-1EB1-46D4-B5F0-67AAEA53AD1F}" dt="2024-03-11T22:12:16.452" v="3689" actId="21"/>
          <ac:picMkLst>
            <pc:docMk/>
            <pc:sldMk cId="4169125503" sldId="423"/>
            <ac:picMk id="7" creationId="{89DF938E-1DD4-50B4-2864-3FC840A8A9DF}"/>
          </ac:picMkLst>
        </pc:picChg>
        <pc:picChg chg="add mod">
          <ac:chgData name="David Cowell" userId="8c854f7f-d1d6-4058-999d-8d33c997d9fc" providerId="ADAL" clId="{5057F3D2-1EB1-46D4-B5F0-67AAEA53AD1F}" dt="2024-03-11T22:12:18.120" v="3690"/>
          <ac:picMkLst>
            <pc:docMk/>
            <pc:sldMk cId="4169125503" sldId="423"/>
            <ac:picMk id="14" creationId="{89DF938E-1DD4-50B4-2864-3FC840A8A9DF}"/>
          </ac:picMkLst>
        </pc:picChg>
        <pc:picChg chg="add mod ord">
          <ac:chgData name="David Cowell" userId="8c854f7f-d1d6-4058-999d-8d33c997d9fc" providerId="ADAL" clId="{5057F3D2-1EB1-46D4-B5F0-67AAEA53AD1F}" dt="2024-03-11T22:12:27.634" v="3691" actId="22"/>
          <ac:picMkLst>
            <pc:docMk/>
            <pc:sldMk cId="4169125503" sldId="423"/>
            <ac:picMk id="16" creationId="{6E3120D4-0D24-D83F-0446-29D6B3DF4CA9}"/>
          </ac:picMkLst>
        </pc:picChg>
      </pc:sldChg>
      <pc:sldChg chg="new del">
        <pc:chgData name="David Cowell" userId="8c854f7f-d1d6-4058-999d-8d33c997d9fc" providerId="ADAL" clId="{5057F3D2-1EB1-46D4-B5F0-67AAEA53AD1F}" dt="2024-03-12T09:35:38.701" v="4183" actId="47"/>
        <pc:sldMkLst>
          <pc:docMk/>
          <pc:sldMk cId="2358761460" sldId="424"/>
        </pc:sldMkLst>
      </pc:sldChg>
      <pc:sldChg chg="addSp delSp modSp new mod">
        <pc:chgData name="David Cowell" userId="8c854f7f-d1d6-4058-999d-8d33c997d9fc" providerId="ADAL" clId="{5057F3D2-1EB1-46D4-B5F0-67AAEA53AD1F}" dt="2024-03-12T08:03:27.013" v="3799" actId="20577"/>
        <pc:sldMkLst>
          <pc:docMk/>
          <pc:sldMk cId="818114102" sldId="425"/>
        </pc:sldMkLst>
        <pc:spChg chg="del">
          <ac:chgData name="David Cowell" userId="8c854f7f-d1d6-4058-999d-8d33c997d9fc" providerId="ADAL" clId="{5057F3D2-1EB1-46D4-B5F0-67AAEA53AD1F}" dt="2024-03-12T08:03:07.994" v="3758" actId="22"/>
          <ac:spMkLst>
            <pc:docMk/>
            <pc:sldMk cId="818114102" sldId="425"/>
            <ac:spMk id="2" creationId="{40922BB2-2B08-D85E-ECA7-3B35493DEBBD}"/>
          </ac:spMkLst>
        </pc:spChg>
        <pc:spChg chg="mod">
          <ac:chgData name="David Cowell" userId="8c854f7f-d1d6-4058-999d-8d33c997d9fc" providerId="ADAL" clId="{5057F3D2-1EB1-46D4-B5F0-67AAEA53AD1F}" dt="2024-03-12T08:03:27.013" v="3799" actId="20577"/>
          <ac:spMkLst>
            <pc:docMk/>
            <pc:sldMk cId="818114102" sldId="425"/>
            <ac:spMk id="3" creationId="{927C38F6-1A3E-0106-198E-BA47430E1035}"/>
          </ac:spMkLst>
        </pc:spChg>
        <pc:picChg chg="add mod ord">
          <ac:chgData name="David Cowell" userId="8c854f7f-d1d6-4058-999d-8d33c997d9fc" providerId="ADAL" clId="{5057F3D2-1EB1-46D4-B5F0-67AAEA53AD1F}" dt="2024-03-12T08:03:07.994" v="3758" actId="22"/>
          <ac:picMkLst>
            <pc:docMk/>
            <pc:sldMk cId="818114102" sldId="425"/>
            <ac:picMk id="5" creationId="{DDF68AA8-5232-6F64-C18B-47FAED1BE4BB}"/>
          </ac:picMkLst>
        </pc:picChg>
      </pc:sldChg>
      <pc:sldChg chg="addSp delSp modSp new mod">
        <pc:chgData name="David Cowell" userId="8c854f7f-d1d6-4058-999d-8d33c997d9fc" providerId="ADAL" clId="{5057F3D2-1EB1-46D4-B5F0-67AAEA53AD1F}" dt="2024-03-12T08:10:20.510" v="3921" actId="1582"/>
        <pc:sldMkLst>
          <pc:docMk/>
          <pc:sldMk cId="2526004550" sldId="426"/>
        </pc:sldMkLst>
        <pc:spChg chg="del">
          <ac:chgData name="David Cowell" userId="8c854f7f-d1d6-4058-999d-8d33c997d9fc" providerId="ADAL" clId="{5057F3D2-1EB1-46D4-B5F0-67AAEA53AD1F}" dt="2024-03-12T08:04:25.499" v="3801" actId="22"/>
          <ac:spMkLst>
            <pc:docMk/>
            <pc:sldMk cId="2526004550" sldId="426"/>
            <ac:spMk id="2" creationId="{9D9D0273-E9B5-CB39-7FF1-0245D876E595}"/>
          </ac:spMkLst>
        </pc:spChg>
        <pc:spChg chg="mod">
          <ac:chgData name="David Cowell" userId="8c854f7f-d1d6-4058-999d-8d33c997d9fc" providerId="ADAL" clId="{5057F3D2-1EB1-46D4-B5F0-67AAEA53AD1F}" dt="2024-03-12T08:04:41.326" v="3844" actId="20577"/>
          <ac:spMkLst>
            <pc:docMk/>
            <pc:sldMk cId="2526004550" sldId="426"/>
            <ac:spMk id="3" creationId="{8FB04BD0-BAE4-BCF8-89E3-145D118ED524}"/>
          </ac:spMkLst>
        </pc:spChg>
        <pc:spChg chg="add mod">
          <ac:chgData name="David Cowell" userId="8c854f7f-d1d6-4058-999d-8d33c997d9fc" providerId="ADAL" clId="{5057F3D2-1EB1-46D4-B5F0-67AAEA53AD1F}" dt="2024-03-12T08:08:37.488" v="3909" actId="1582"/>
          <ac:spMkLst>
            <pc:docMk/>
            <pc:sldMk cId="2526004550" sldId="426"/>
            <ac:spMk id="10" creationId="{DEF6CC3D-829D-E189-6210-497C11DFE587}"/>
          </ac:spMkLst>
        </pc:spChg>
        <pc:spChg chg="add mod">
          <ac:chgData name="David Cowell" userId="8c854f7f-d1d6-4058-999d-8d33c997d9fc" providerId="ADAL" clId="{5057F3D2-1EB1-46D4-B5F0-67AAEA53AD1F}" dt="2024-03-12T08:08:57.400" v="3913" actId="1076"/>
          <ac:spMkLst>
            <pc:docMk/>
            <pc:sldMk cId="2526004550" sldId="426"/>
            <ac:spMk id="11" creationId="{EDCE4263-5DC2-5F06-390F-84FE94014A9B}"/>
          </ac:spMkLst>
        </pc:spChg>
        <pc:picChg chg="add mod ord">
          <ac:chgData name="David Cowell" userId="8c854f7f-d1d6-4058-999d-8d33c997d9fc" providerId="ADAL" clId="{5057F3D2-1EB1-46D4-B5F0-67AAEA53AD1F}" dt="2024-03-12T08:10:20.510" v="3921" actId="1582"/>
          <ac:picMkLst>
            <pc:docMk/>
            <pc:sldMk cId="2526004550" sldId="426"/>
            <ac:picMk id="5" creationId="{1C977560-084A-86A7-8B53-D802EF76B6C0}"/>
          </ac:picMkLst>
        </pc:picChg>
        <pc:picChg chg="add mod">
          <ac:chgData name="David Cowell" userId="8c854f7f-d1d6-4058-999d-8d33c997d9fc" providerId="ADAL" clId="{5057F3D2-1EB1-46D4-B5F0-67AAEA53AD1F}" dt="2024-03-12T08:10:20.510" v="3921" actId="1582"/>
          <ac:picMkLst>
            <pc:docMk/>
            <pc:sldMk cId="2526004550" sldId="426"/>
            <ac:picMk id="7" creationId="{06F50219-5E24-F1A4-4AF2-34C5FD83344D}"/>
          </ac:picMkLst>
        </pc:picChg>
        <pc:picChg chg="add mod">
          <ac:chgData name="David Cowell" userId="8c854f7f-d1d6-4058-999d-8d33c997d9fc" providerId="ADAL" clId="{5057F3D2-1EB1-46D4-B5F0-67AAEA53AD1F}" dt="2024-03-12T08:10:20.510" v="3921" actId="1582"/>
          <ac:picMkLst>
            <pc:docMk/>
            <pc:sldMk cId="2526004550" sldId="426"/>
            <ac:picMk id="9" creationId="{5F76A0BD-A63A-22F7-7D39-2A760308D9BC}"/>
          </ac:picMkLst>
        </pc:picChg>
        <pc:picChg chg="add mod modCrop">
          <ac:chgData name="David Cowell" userId="8c854f7f-d1d6-4058-999d-8d33c997d9fc" providerId="ADAL" clId="{5057F3D2-1EB1-46D4-B5F0-67AAEA53AD1F}" dt="2024-03-12T08:10:20.510" v="3921" actId="1582"/>
          <ac:picMkLst>
            <pc:docMk/>
            <pc:sldMk cId="2526004550" sldId="426"/>
            <ac:picMk id="13" creationId="{9D0149E0-E4BC-BE3D-142D-7BC4887919DD}"/>
          </ac:picMkLst>
        </pc:picChg>
      </pc:sldChg>
      <pc:sldChg chg="add ord">
        <pc:chgData name="David Cowell" userId="8c854f7f-d1d6-4058-999d-8d33c997d9fc" providerId="ADAL" clId="{5057F3D2-1EB1-46D4-B5F0-67AAEA53AD1F}" dt="2024-03-12T09:33:51.042" v="4166"/>
        <pc:sldMkLst>
          <pc:docMk/>
          <pc:sldMk cId="2203491159" sldId="427"/>
        </pc:sldMkLst>
      </pc:sldChg>
      <pc:sldChg chg="modSp add del mod">
        <pc:chgData name="David Cowell" userId="8c854f7f-d1d6-4058-999d-8d33c997d9fc" providerId="ADAL" clId="{5057F3D2-1EB1-46D4-B5F0-67AAEA53AD1F}" dt="2024-03-12T09:33:10.659" v="4069" actId="47"/>
        <pc:sldMkLst>
          <pc:docMk/>
          <pc:sldMk cId="3163992316" sldId="427"/>
        </pc:sldMkLst>
        <pc:picChg chg="mod">
          <ac:chgData name="David Cowell" userId="8c854f7f-d1d6-4058-999d-8d33c997d9fc" providerId="ADAL" clId="{5057F3D2-1EB1-46D4-B5F0-67AAEA53AD1F}" dt="2024-03-12T09:33:06.233" v="4068" actId="1035"/>
          <ac:picMkLst>
            <pc:docMk/>
            <pc:sldMk cId="3163992316" sldId="427"/>
            <ac:picMk id="9" creationId="{D70E951D-76CE-1345-D551-8493AA962B16}"/>
          </ac:picMkLst>
        </pc:picChg>
      </pc:sldChg>
    </pc:docChg>
  </pc:docChgLst>
  <pc:docChgLst>
    <pc:chgData name="Steven Freear" userId="ff3180fa-3dac-45f7-bc06-0d9d17549b8f" providerId="ADAL" clId="{54A54FD0-D047-494C-A1E7-9093A5AB321B}"/>
    <pc:docChg chg="undo custSel addSld modSld sldOrd">
      <pc:chgData name="Steven Freear" userId="ff3180fa-3dac-45f7-bc06-0d9d17549b8f" providerId="ADAL" clId="{54A54FD0-D047-494C-A1E7-9093A5AB321B}" dt="2023-03-17T15:19:05.923" v="13" actId="20577"/>
      <pc:docMkLst>
        <pc:docMk/>
      </pc:docMkLst>
      <pc:sldChg chg="modSp mod">
        <pc:chgData name="Steven Freear" userId="ff3180fa-3dac-45f7-bc06-0d9d17549b8f" providerId="ADAL" clId="{54A54FD0-D047-494C-A1E7-9093A5AB321B}" dt="2023-03-17T15:19:05.923" v="13" actId="20577"/>
        <pc:sldMkLst>
          <pc:docMk/>
          <pc:sldMk cId="1993209230" sldId="383"/>
        </pc:sldMkLst>
        <pc:spChg chg="mod">
          <ac:chgData name="Steven Freear" userId="ff3180fa-3dac-45f7-bc06-0d9d17549b8f" providerId="ADAL" clId="{54A54FD0-D047-494C-A1E7-9093A5AB321B}" dt="2023-03-17T15:19:05.923" v="13" actId="20577"/>
          <ac:spMkLst>
            <pc:docMk/>
            <pc:sldMk cId="1993209230" sldId="383"/>
            <ac:spMk id="3" creationId="{0B1F0418-E433-4357-A6E4-5B74DF97281A}"/>
          </ac:spMkLst>
        </pc:spChg>
      </pc:sldChg>
      <pc:sldChg chg="ord">
        <pc:chgData name="Steven Freear" userId="ff3180fa-3dac-45f7-bc06-0d9d17549b8f" providerId="ADAL" clId="{54A54FD0-D047-494C-A1E7-9093A5AB321B}" dt="2023-03-06T11:35:09.438" v="1"/>
        <pc:sldMkLst>
          <pc:docMk/>
          <pc:sldMk cId="2464685696" sldId="384"/>
        </pc:sldMkLst>
      </pc:sldChg>
      <pc:sldChg chg="add">
        <pc:chgData name="Steven Freear" userId="ff3180fa-3dac-45f7-bc06-0d9d17549b8f" providerId="ADAL" clId="{54A54FD0-D047-494C-A1E7-9093A5AB321B}" dt="2023-03-06T11:35:32.280" v="2"/>
        <pc:sldMkLst>
          <pc:docMk/>
          <pc:sldMk cId="2280767274" sldId="3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50496D1B-06CB-4EDB-B2B3-C7717F9B9D7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4645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E9ECBA5-E1CF-447D-A4E5-13ED89ABECB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417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22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The LT24 has a resolution of 320 × 240 — known as “QVGA” — as shown in Figure 2.1. The LT24 board consists of the LCD panel itself, and an ILI9341 display controller for which the datasheet is on Minerva </a:t>
            </a:r>
          </a:p>
          <a:p>
            <a:endParaRPr lang="en-GB" sz="1200" b="0" i="0" u="none" strike="noStrike" kern="1200" baseline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The LT24 has a resolution of 320 × 240 — known as “QVGA” — as shown in Figure 2.1. The LT24 board consists of the LCD panel itself, and an ILI9341 display controller for which the datasheet is on Minerva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3307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 LT24 Display Driver IP core has been written to assist you with interfacing with the display. You can find this in the Unit 3 Tasks repository, in the folder named </a:t>
            </a:r>
            <a:r>
              <a:rPr lang="en-GB" sz="1200" b="1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3-2-LT24TestProject </a:t>
            </a:r>
          </a:p>
          <a:p>
            <a:endParaRPr lang="en-GB" sz="1200" b="1" i="0" u="none" strike="noStrike" kern="1200" baseline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15008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 the example, once configuration is complete, the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resetApp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de-asserted (set low) –– this should be used as the reset signal to any logic in your own design. The user logic presents the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xAddr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yAddr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pixelData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then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sets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pixelWrite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high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until the module sets the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pixelReady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output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high. During this time, the user </a:t>
            </a:r>
            <a:r>
              <a:rPr lang="en-GB" sz="1200" b="1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must not change any of the inputs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The image shows the optimised writing of two pixels whereby the value of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xAddr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yAddr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pixelData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changed once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pixelReady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asserted yet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pixelWrite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held high throughout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33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88366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 the example, once configuration is complete, the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resetApp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de-asserted (set low) –– this should be used as the reset signal to any logic in your own design. The user logic presents the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xAddr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yAddr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pixelData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then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sets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pixelWrite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high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until the module sets the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pixelReady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output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high. During this time, the user </a:t>
            </a:r>
            <a:r>
              <a:rPr lang="en-GB" sz="1200" b="1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must not change any of the inputs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The image shows the optimised writing of two pixels whereby the value of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xAddr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yAddr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and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pixelData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changed once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pixelReady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asserted yet </a:t>
            </a:r>
            <a:r>
              <a:rPr lang="en-GB" sz="1200" b="1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pixelWrite</a:t>
            </a:r>
            <a:r>
              <a:rPr lang="en-GB" sz="1200" b="0" i="0" u="none" strike="noStrike" kern="1200" baseline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is</a:t>
            </a:r>
            <a:r>
              <a:rPr lang="en-GB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held high throughout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34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1235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ltGray">
          <a:xfrm>
            <a:off x="121946" y="91459"/>
            <a:ext cx="14389683" cy="8048273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white">
          <a:xfrm>
            <a:off x="322015" y="1610037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569719" y="504926"/>
            <a:ext cx="780457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5999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>
                <a:solidFill>
                  <a:schemeClr val="bg1"/>
                </a:solidFill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500">
                <a:solidFill>
                  <a:schemeClr val="bg1"/>
                </a:solidFill>
              </a:rPr>
              <a:t>FACULTY OF ENGINEERING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8286" y="1808571"/>
            <a:ext cx="11684918" cy="506823"/>
          </a:xfr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1588" indent="0">
              <a:buNone/>
              <a:defRPr/>
            </a:lvl2pPr>
            <a:lvl3pPr marL="273044" indent="0">
              <a:buNone/>
              <a:defRPr/>
            </a:lvl3pPr>
            <a:lvl5pPr marL="811193" indent="0"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2800" kern="0"/>
              <a:t>ELEC5566M: FPGA Design for System-on-Chip (SoC)</a:t>
            </a:r>
            <a:endParaRPr lang="en-US" altLang="en-US" kern="0"/>
          </a:p>
        </p:txBody>
      </p:sp>
      <p:pic>
        <p:nvPicPr>
          <p:cNvPr id="19" name="Picture 11" descr="LeedsUniWhite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4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559240" y="4211669"/>
            <a:ext cx="9061971" cy="3653779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8287" y="2467024"/>
            <a:ext cx="12438539" cy="830997"/>
          </a:xfrm>
        </p:spPr>
        <p:txBody>
          <a:bodyPr anchor="ctr" anchorCtr="0">
            <a:sp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0101462" y="4211669"/>
            <a:ext cx="4057696" cy="365439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891" indent="-342891" algn="r">
              <a:buNone/>
              <a:defRPr lang="en-GB" kern="0" dirty="0">
                <a:solidFill>
                  <a:schemeClr val="bg1"/>
                </a:solidFill>
              </a:defRPr>
            </a:lvl1pPr>
          </a:lstStyle>
          <a:p>
            <a:pPr marL="0" lvl="0" indent="0" algn="r"/>
            <a:r>
              <a:rPr lang="en-GB"/>
              <a:t>Prof Steven Freear</a:t>
            </a:r>
          </a:p>
          <a:p>
            <a:pPr marL="0" lvl="0" indent="0" algn="r"/>
            <a:r>
              <a:rPr lang="en-GB" sz="1800"/>
              <a:t>s.freear@leeds.ac.uk</a:t>
            </a:r>
            <a:endParaRPr lang="en-GB"/>
          </a:p>
          <a:p>
            <a:pPr marL="0" lvl="0" indent="0" algn="r"/>
            <a:r>
              <a:rPr lang="en-GB"/>
              <a:t>Dr David Cowell</a:t>
            </a:r>
          </a:p>
          <a:p>
            <a:pPr marL="0" lvl="0" indent="0" algn="r"/>
            <a:r>
              <a:rPr lang="en-GB" sz="1800"/>
              <a:t>d.m.j.cowell@leeds.ac.uk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789792" y="1807394"/>
            <a:ext cx="1369367" cy="50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2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2pPr>
            <a:lvl3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3pPr>
            <a:lvl4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4pPr>
            <a:lvl5pPr>
              <a:defRPr lang="en-GB" kern="1200" dirty="0"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r>
              <a:rPr lang="en-US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755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5" y="1842492"/>
            <a:ext cx="6765290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4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2" y="2732774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5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780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2" y="2646349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2" y="6326326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82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437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3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36" y="751776"/>
            <a:ext cx="3578747" cy="7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1775"/>
            <a:ext cx="3571801" cy="776706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7233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8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0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139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61AD0A-CF43-5848-9CC3-1A0904EAF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825"/>
            <a:ext cx="2685494" cy="779642"/>
          </a:xfrm>
          <a:prstGeom prst="rect">
            <a:avLst/>
          </a:prstGeom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0"/>
            <a:ext cx="13769388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4" y="6708383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655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859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890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3" y="1998738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91632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4" y="1842491"/>
            <a:ext cx="6765289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1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3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3" y="2732773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31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7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1" y="2646348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1" y="6326325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06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54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9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3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5878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8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ltGray">
          <a:xfrm>
            <a:off x="569723" y="312483"/>
            <a:ext cx="10809409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80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952" y="5289307"/>
            <a:ext cx="12438539" cy="163480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952" y="3488729"/>
            <a:ext cx="12438539" cy="180057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900"/>
            </a:lvl2pPr>
            <a:lvl3pPr marL="914377" indent="0">
              <a:buNone/>
              <a:defRPr sz="1600"/>
            </a:lvl3pPr>
            <a:lvl4pPr marL="1371566" indent="0">
              <a:buNone/>
              <a:defRPr sz="1500"/>
            </a:lvl4pPr>
            <a:lvl5pPr marL="1828754" indent="0">
              <a:buNone/>
              <a:defRPr sz="1500"/>
            </a:lvl5pPr>
            <a:lvl6pPr marL="2285943" indent="0">
              <a:buNone/>
              <a:defRPr sz="1500"/>
            </a:lvl6pPr>
            <a:lvl7pPr marL="2743131" indent="0">
              <a:buNone/>
              <a:defRPr sz="1500"/>
            </a:lvl7pPr>
            <a:lvl8pPr marL="3200320" indent="0">
              <a:buNone/>
              <a:defRPr sz="1500"/>
            </a:lvl8pPr>
            <a:lvl9pPr marL="3657509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4017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8147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A8FD093-1B76-4CC6-BCD5-BFD33CDD875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34FDADE-5F72-44DC-B821-9B8B7560A7D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5DDB69E-5D85-4E1D-8FB4-1CEDE55034F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4E341-6098-46F7-9A64-379CF545AEC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0213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087" y="1998739"/>
            <a:ext cx="6623219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6195" y="1998739"/>
            <a:ext cx="6623216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04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680" y="1842492"/>
            <a:ext cx="6465703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680" y="2610354"/>
            <a:ext cx="6465703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468244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3657" y="2610354"/>
            <a:ext cx="6468244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084" y="312841"/>
            <a:ext cx="9532214" cy="107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30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41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  <a:r>
              <a:rPr lang="en-GB" altLang="en-US" sz="1320" b="0" i="0" baseline="0">
                <a:solidFill>
                  <a:schemeClr val="tx1"/>
                </a:solidFill>
                <a:latin typeface="TradeGothic LT CondEighteen" panose="02000606020000020004" pitchFamily="2" charset="0"/>
              </a:rPr>
              <a:t> AND </a:t>
            </a:r>
            <a:r>
              <a:rPr lang="en-GB" altLang="en-US" sz="1320" b="0" i="0">
                <a:solidFill>
                  <a:schemeClr val="tx1"/>
                </a:solidFill>
                <a:latin typeface="TradeGothic LT CondEighteen" panose="02000606020000020004" pitchFamily="2" charset="0"/>
              </a:rPr>
              <a:t>PHYSICAL SCIENCES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1"/>
            <a:ext cx="13769387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5" y="6708384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01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5" y="1998740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285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40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2" y="1998740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2419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121946" y="91459"/>
            <a:ext cx="14389683" cy="1510957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666" y="1966340"/>
            <a:ext cx="13490327" cy="589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2"/>
            <a:r>
              <a:rPr lang="en-US" altLang="en-US"/>
              <a:t>Second level</a:t>
            </a:r>
          </a:p>
          <a:p>
            <a:pPr lvl="3"/>
            <a:r>
              <a:rPr lang="en-US" altLang="en-US"/>
              <a:t>Third level</a:t>
            </a:r>
          </a:p>
          <a:p>
            <a:pPr lvl="4"/>
            <a:r>
              <a:rPr lang="en-US" altLang="en-US"/>
              <a:t>Fourth level</a:t>
            </a:r>
            <a:endParaRPr lang="en-GB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723" y="312483"/>
            <a:ext cx="95315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white">
          <a:xfrm>
            <a:off x="322015" y="1920611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0487396" y="7691970"/>
            <a:ext cx="3414501" cy="57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500" smtClean="0"/>
              <a:pPr algn="r" eaLnBrk="1" hangingPunct="1">
                <a:defRPr/>
              </a:pPr>
              <a:t>‹#›</a:t>
            </a:fld>
            <a:endParaRPr lang="en-GB" altLang="en-US" sz="1500"/>
          </a:p>
        </p:txBody>
      </p:sp>
      <p:pic>
        <p:nvPicPr>
          <p:cNvPr id="10" name="Picture 11" descr="LeedsUniWhite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77" r:id="rId4"/>
    <p:sldLayoutId id="2147483678" r:id="rId5"/>
    <p:sldLayoutId id="2147483679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271456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2pPr>
      <a:lvl3pPr marL="542912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3pPr>
      <a:lvl4pPr marL="809605" indent="-265107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4pPr>
      <a:lvl5pPr marL="1081061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5pPr>
      <a:lvl6pPr marL="1538250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6pPr>
      <a:lvl7pPr marL="1995438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7pPr>
      <a:lvl8pPr marL="2452627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8pPr>
      <a:lvl9pPr marL="2909815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1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5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0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Mini-Project – Next steps</a:t>
            </a:r>
          </a:p>
          <a:p>
            <a:r>
              <a:rPr lang="en-GB" dirty="0"/>
              <a:t>Unit 3.2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ELEC5566M</a:t>
            </a:r>
            <a:br>
              <a:rPr lang="en-GB"/>
            </a:br>
            <a:r>
              <a:rPr lang="en-GB"/>
              <a:t>FPGA Design for System-on-Chip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endParaRPr lang="en-GB" dirty="0"/>
          </a:p>
          <a:p>
            <a:pPr lvl="0"/>
            <a:r>
              <a:rPr lang="en-GB" dirty="0"/>
              <a:t>Prof Steven Freear    Module Leader    s.freear@leeds.ac.uk</a:t>
            </a:r>
          </a:p>
          <a:p>
            <a:pPr lvl="0"/>
            <a:r>
              <a:rPr lang="en-GB" dirty="0"/>
              <a:t>Dr David Cowell</a:t>
            </a:r>
          </a:p>
        </p:txBody>
      </p:sp>
    </p:spTree>
    <p:extLst>
      <p:ext uri="{BB962C8B-B14F-4D97-AF65-F5344CB8AC3E}">
        <p14:creationId xmlns:p14="http://schemas.microsoft.com/office/powerpoint/2010/main" val="221019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91FD56-1FC2-68F0-88DF-CE279C1F0F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6888"/>
            <a:ext cx="10572750" cy="1081087"/>
          </a:xfrm>
        </p:spPr>
        <p:txBody>
          <a:bodyPr/>
          <a:lstStyle/>
          <a:p>
            <a:r>
              <a:rPr lang="en-GB" dirty="0"/>
              <a:t>Avalon MM Agent Template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0E951D-76CE-1345-D551-8493AA962B1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456267" y="-5762646"/>
            <a:ext cx="11131550" cy="137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4267A9-CCD3-5C99-17C8-3D0ACDE63C1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5091794" y="2179367"/>
            <a:ext cx="2610215" cy="387245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4B562E-B172-F2FE-A454-C8709C9E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Quartus IP </a:t>
            </a:r>
            <a:r>
              <a:rPr lang="en-GB" dirty="0" err="1"/>
              <a:t>Catalog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533C5-9169-E45F-E8DD-5C1C3D2BB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6" y="1859039"/>
            <a:ext cx="3662874" cy="6096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535E77-0466-4B35-38C7-F838FD435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009" y="3676075"/>
            <a:ext cx="3881979" cy="40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9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AE5A70-FE20-BB1C-EADD-DC966622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ROM, 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830BF-E07F-28B6-2841-4297F234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7" y="2176717"/>
            <a:ext cx="13375241" cy="51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8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4FB515-84ED-4861-8B0B-613B3CED72A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0" y="2120937"/>
            <a:ext cx="5924337" cy="5497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6585D7-61AC-AACD-6AC0-86D9C49C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 Cores – 1 port ROM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8D149AC-461E-5D0D-428C-7BC943BFB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78" y="2120937"/>
            <a:ext cx="3067478" cy="153373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1ADFEA7-51F4-3AF6-F9C6-399A6B817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253" y="3915811"/>
            <a:ext cx="4134427" cy="287695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D0655CD-D9D6-DE61-A7CB-5FE32C6364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t="11551"/>
          <a:stretch/>
        </p:blipFill>
        <p:spPr>
          <a:xfrm>
            <a:off x="9241392" y="4317699"/>
            <a:ext cx="3593599" cy="160936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3493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CB160B-0CB3-4D42-284D-9630355953E3}"/>
              </a:ext>
            </a:extLst>
          </p:cNvPr>
          <p:cNvSpPr/>
          <p:nvPr/>
        </p:nvSpPr>
        <p:spPr bwMode="auto">
          <a:xfrm>
            <a:off x="0" y="1752600"/>
            <a:ext cx="14633575" cy="18669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1EFB46-BE88-8F17-D956-FB4AE8964B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13764308" cy="14257262"/>
          </a:xfrm>
          <a:solidFill>
            <a:schemeClr val="bg1"/>
          </a:solidFill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mat2mif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%mat2mif Convert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Matlab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matrix to Altera/Intel Memory Initialisation Format 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Input arguments: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filename     : File name of output file e.g. '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data.mif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Width of target memory in bits.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Depth of target memory in words.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data         : Data for encoding into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file.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data can fit within target memory size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round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(:));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data_depth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numel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data_depth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'Length of input data depth greater than target memory depth.'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data can fit within target memory width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max_unsigned_value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^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data_range_errors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find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max_unsigned_value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any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data_range_errors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'Input data value at index %d exceeds target data width.'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data_range_errors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data values are all positive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data_sign_errors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find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any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data_sign_errors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'Input data value at index %d is negative. Values must be unsigned.'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data_sign_errors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filename valid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endsWith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'.</a:t>
            </a:r>
            <a:r>
              <a:rPr lang="en-GB" sz="18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filename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 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'.</a:t>
            </a:r>
            <a:r>
              <a:rPr lang="en-GB" sz="18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Generate output file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fopen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'w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'Failed to open file.'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'DEPTH = %u;\n'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'WIDTH = %u;\n'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'ADDRESS_RADIX = UNS;\n'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'DATA_RADIX = HEX;\n'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'CONTENT BEGIN\n'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Initialise all memory values as 0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'[0..%u] : 0;\n'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Output non zero data values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non_zero_data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find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idx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non_zero_data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(:)'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'%u : %x;\n'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idx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'END;\n'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fclose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B8C11-0FE8-EE75-218A-5F103D1B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MIF File Generation?</a:t>
            </a:r>
            <a:br>
              <a:rPr lang="en-GB" dirty="0"/>
            </a:br>
            <a:r>
              <a:rPr lang="en-GB" dirty="0"/>
              <a:t>	Write a quick MATLAB function?</a:t>
            </a:r>
          </a:p>
        </p:txBody>
      </p:sp>
    </p:spTree>
    <p:extLst>
      <p:ext uri="{BB962C8B-B14F-4D97-AF65-F5344CB8AC3E}">
        <p14:creationId xmlns:p14="http://schemas.microsoft.com/office/powerpoint/2010/main" val="28152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CB160B-0CB3-4D42-284D-9630355953E3}"/>
              </a:ext>
            </a:extLst>
          </p:cNvPr>
          <p:cNvSpPr/>
          <p:nvPr/>
        </p:nvSpPr>
        <p:spPr bwMode="auto">
          <a:xfrm>
            <a:off x="0" y="0"/>
            <a:ext cx="14633575" cy="18669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1EFB46-BE88-8F17-D956-FB4AE8964B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46138"/>
            <a:ext cx="13764308" cy="14257262"/>
          </a:xfrm>
          <a:solidFill>
            <a:schemeClr val="bg1"/>
          </a:solidFill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mat2mif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%mat2mif Convert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Matlab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matrix to Altera/Intel Memory Initialisation Format 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Input arguments: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filename     : File name of output file e.g. '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data.mif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Width of target memory in bits.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Depth of target memory in words.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data         : Data for encoding into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file.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data can fit within target memory size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round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(:));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data_depth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numel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data_depth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'Length of input data depth greater than target memory depth.'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data can fit within target memory width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max_unsigned_value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^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data_range_errors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find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max_unsigned_value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any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data_range_errors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'Input data value at index %d exceeds target data width.'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data_range_errors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data values are all positive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data_sign_errors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find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any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data_sign_errors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'Input data value at index %d is negative. Values must be unsigned.'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data_sign_errors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filename valid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endsWith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'.</a:t>
            </a:r>
            <a:r>
              <a:rPr lang="en-GB" sz="18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filename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 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'.</a:t>
            </a:r>
            <a:r>
              <a:rPr lang="en-GB" sz="18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Generate output file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fopen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'w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'Failed to open file.'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'DEPTH = %u;\n'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'WIDTH = %u;\n'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'ADDRESS_RADIX = UNS;\n'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'DATA_RADIX = HEX;\n'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'CONTENT BEGIN\n'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Initialise all memory values as 0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'[0..%u] : 0;\n'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Output non zero data values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non_zero_data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find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idx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non_zero_data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(:)'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'%u : %x;\n'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idx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'END;\n'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fclose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E3990D-1E58-8EEC-F17A-671C79D2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1594" y="1728796"/>
            <a:ext cx="10573176" cy="1080344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75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CB160B-0CB3-4D42-284D-9630355953E3}"/>
              </a:ext>
            </a:extLst>
          </p:cNvPr>
          <p:cNvSpPr/>
          <p:nvPr/>
        </p:nvSpPr>
        <p:spPr bwMode="auto">
          <a:xfrm>
            <a:off x="0" y="0"/>
            <a:ext cx="14633575" cy="18669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1EFB46-BE88-8F17-D956-FB4AE8964B8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-6345162"/>
            <a:ext cx="13764308" cy="14257262"/>
          </a:xfrm>
          <a:solidFill>
            <a:schemeClr val="bg1"/>
          </a:solidFill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mat2mif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%mat2mif Convert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Matlab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matrix to Altera/Intel Memory Initialisation Format 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Input arguments: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filename     : File name of output file e.g. '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data.mif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Width of target memory in bits.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Depth of target memory in words.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  data         : Data for encoding into </a:t>
            </a:r>
            <a:r>
              <a:rPr lang="en-GB" sz="1800" b="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file.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data can fit within target memory size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round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(:));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data_depth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numel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data_depth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'Length of input data depth greater than target memory depth.'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data can fit within target memory width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max_unsigned_value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^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data_range_errors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find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max_unsigned_value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any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data_range_errors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'Input data value at index %d exceeds target data width.'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data_range_errors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data values are all positive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data_sign_errors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find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any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data_sign_errors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'Input data value at index %d is negative. Values must be unsigned.'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data_sign_errors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Check filename valid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~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endsWith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'.</a:t>
            </a:r>
            <a:r>
              <a:rPr lang="en-GB" sz="18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filename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 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'.</a:t>
            </a:r>
            <a:r>
              <a:rPr lang="en-GB" sz="18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Generate output file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fopen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filename</a:t>
            </a:r>
            <a:r>
              <a:rPr lang="en-GB" sz="1800" b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'w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error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'Failed to open file.'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'DEPTH = %u;\n'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'WIDTH = %u;\n'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memory_width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'ADDRESS_RADIX = UNS;\n'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'DATA_RADIX = HEX;\n'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'CONTENT BEGIN\n'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Initialise all memory values as 0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'[0..%u] : 0;\n'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memory_depth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800" b="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 Output non zero data values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non_zero_data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find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idx 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it-IT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non_zero_data</a:t>
            </a:r>
            <a:r>
              <a:rPr lang="it-IT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(:)'</a:t>
            </a:r>
            <a:endParaRPr lang="it-IT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'%u : %x;\n'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idx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fprintf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'END;\n'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fclose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61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CE6B-9F59-4F6F-A2FB-96030BBD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Terasic</a:t>
            </a:r>
            <a:r>
              <a:rPr lang="en-GB"/>
              <a:t> LT24 Display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985F8-1D70-471D-BDDF-4F264D968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386"/>
          <a:stretch/>
        </p:blipFill>
        <p:spPr>
          <a:xfrm>
            <a:off x="-136525" y="1944157"/>
            <a:ext cx="8547333" cy="460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1901A-EDAC-6246-D36C-017DAEFC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751" y="4685877"/>
            <a:ext cx="4355438" cy="2972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3DC73B-1430-2E1A-D333-D0304D5E2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625" y="1944157"/>
            <a:ext cx="3372321" cy="4008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30036-D541-9180-1731-AF370C96F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08" y="6920117"/>
            <a:ext cx="8128000" cy="63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2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5CB2-5546-4539-A5FF-84896B8F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LT24 Display Driver Intellectual Property (IP)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06651-4F9C-8DB3-EFEC-7889E60C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1954180"/>
            <a:ext cx="11823700" cy="56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0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1DE7-140B-C2DB-7146-7222253B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Mapped Interface?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F32CC-0AC5-8C25-D547-E390D138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86" y="3278594"/>
            <a:ext cx="12705801" cy="29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1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2CB2BA-B71D-8D11-39AA-2F01BB8387A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GB" dirty="0"/>
              <a:t>You will receive an email confirming your group listed today.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dirty="0"/>
              <a:t>If correct – DO NOT REPLY.</a:t>
            </a:r>
          </a:p>
          <a:p>
            <a:pPr marL="457200" indent="-457200">
              <a:buFont typeface="Wingdings" panose="05000000000000000000" pitchFamily="2" charset="2"/>
              <a:buChar char=""/>
            </a:pPr>
            <a:r>
              <a:rPr lang="en-GB" dirty="0"/>
              <a:t>If incorrect – REPLY IMMEDIATELY listing changes required.</a:t>
            </a:r>
          </a:p>
          <a:p>
            <a:r>
              <a:rPr lang="en-GB" dirty="0"/>
              <a:t>Before next week, you will receive a link to a shared GitHub repository for your group.</a:t>
            </a:r>
          </a:p>
          <a:p>
            <a:r>
              <a:rPr lang="en-GB" dirty="0"/>
              <a:t>	WARNING – Group working requires communication.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E92C60-CD98-EB49-CC29-6EB21FE0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Mini-Project Next Steps</a:t>
            </a:r>
          </a:p>
        </p:txBody>
      </p:sp>
    </p:spTree>
    <p:extLst>
      <p:ext uri="{BB962C8B-B14F-4D97-AF65-F5344CB8AC3E}">
        <p14:creationId xmlns:p14="http://schemas.microsoft.com/office/powerpoint/2010/main" val="2932963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2B9C4F-5D11-9832-BA86-82D79B356FB0}"/>
              </a:ext>
            </a:extLst>
          </p:cNvPr>
          <p:cNvSpPr/>
          <p:nvPr/>
        </p:nvSpPr>
        <p:spPr bwMode="auto">
          <a:xfrm>
            <a:off x="-1603" y="-10423"/>
            <a:ext cx="14633575" cy="18669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404F7F-A837-BB11-D1BC-42C5421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LT24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CF3A0-1145-363A-8EB2-083BDC85C64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577516"/>
            <a:ext cx="18000000" cy="684120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/*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 Display Driver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By: Thomas Carpenter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For: University of Leeds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Date: 13th March 2017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Short Description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This module is designed to interface with the LT24 Display Module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from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Terasic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. It provides functionality to initialise the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and to allow individually addressed pixels to be written to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internal frame buffer of the LT24.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Interfaces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The following interfaces are provided: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clock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free-running clock. This will be used to general logic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global reset signal to reset the entire logic herein.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is the reset which you should use for your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xAddr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XBITS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X-Coordinate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yAddr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YBITS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Y-Coordinate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- 16bit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An RGB565 encoded colour to be written to the addressed pixel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input high will trigger a write to the addressed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should be kept high until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goes high.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asserted when the LCD has accepted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When high this disables setting of X-Y cursor and presents a raw pixel interface.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- 8bit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Command Data to be written to the LCD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high will trigger a command to be written. This has priority over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endParaRPr lang="en-GB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Indicates this is the last word in the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high if LCD has accepted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LT24* - Outputs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LT24 external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//Useful Macro - calculates ceil(log2(x))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804000"/>
                </a:solidFill>
                <a:latin typeface="Consolas" panose="020B0609020204030204" pitchFamily="49" charset="0"/>
              </a:rPr>
              <a:t>`define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8192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16384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32768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65536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131072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262144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524288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1048576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2097152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4194304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8388608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16777216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one will trigger compiler error.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is to suppress a warning about a missing port on the inferred rom.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//You should not suppress warnings this way.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altera_attribute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8080"/>
                </a:solidFill>
                <a:latin typeface="Consolas" panose="020B0609020204030204" pitchFamily="49" charset="0"/>
              </a:rPr>
              <a:t>"-name MESSAGE_DISABLE 10030"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//Main Display Module. This is the one that you should infer.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 frequency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50000000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Specs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Global 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Application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Data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Raw Pixel Mode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Command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Command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Ready for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Chip Select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Register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Backlight On/Off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LT24LCDOn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LT24LCDOn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//Backlight always 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Create power-on synchronous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resetGen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LCD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State Machine for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//Temp address registers are 16 bits wide so that address is correctly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//padded for sending to the LT24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//General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Initialisation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//Pixel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//Command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//Come out of reset into initial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//Power on state - initialise pins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not yet initialised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//Set initial ROM address one cycle early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//Begin load of ROM data into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the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next cycle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initialisation command/data for previous address. (ROM has one cycle latency)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//Repackage ROM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//Select command 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//Prepare next address and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 not yet sent all ROM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to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all initialisation data has been loaded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//Move to Idle state to await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is fully initialised once in Idle state.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command write requested (this has priority)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command state for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if pixel write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//Backup pixel information for later in the 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x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//and y addresses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raw pixel mode, just load the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pixel data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raw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normal mode, go through setting of X-Y coordinates.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CASET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we are not ready until an access is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//Don't perform write while in 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//Control flow of data into command port based on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additional payload, load next byte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this is the last command, go to cleanup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next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PASET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Memory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WRITE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Pixel Data and we are done.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pixel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something goes wrong,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the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//Hold application in reset until display initialised.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||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Generate interface signals for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data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ready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LT24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Generates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transations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on the LT24 display interface to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send data or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The FPGA interface signals should not change while ready is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64'd50000000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//1 = Pixel Data, 0 =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for 1 cycle to initialise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//Indicates the LCD is ready to receive data/command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//LCD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Reset pause timing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//Determine requirements for power 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`ifdef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MODEL_TECH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Simulation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Skip delay during simulation.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Synthesis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- 120ms is required by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`endif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//End preprocessor block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 +1 ensures we always have room for counter to == RESETCOUNT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//These help make parameterised widths easier.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delay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//Initially counter is zero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we are out of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haven't had a long enough reset pause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Write control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//Writes take two cycles, so track second cycle.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ready after the reset pause and when we are not in the first write cycle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ready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External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LT24CS_n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LT24Rd_n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LT24RS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LT24Wr_n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LT24Reset_n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Simple Reset Synchroniser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This will generate a few clock cycle reset at power 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or when the input reset is asserted.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synchroniser to avoid metastability if external push-button used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reset asynchronously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Deassert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reset 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Initialisation Data Lookup Table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Contains initialisation data for LT24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MAX_X_PIXEL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de-DE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MAX_Y_PIXEL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can be used to determine when full ROM has been read.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**(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//Find next highest power of two that will fit the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data.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nn-NO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ROM_LENGTH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nn-NO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integer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//Note - this is ugly. A better approach is to use a .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file.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 others as NOP command.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6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2B9C4F-5D11-9832-BA86-82D79B356FB0}"/>
              </a:ext>
            </a:extLst>
          </p:cNvPr>
          <p:cNvSpPr/>
          <p:nvPr/>
        </p:nvSpPr>
        <p:spPr bwMode="auto">
          <a:xfrm>
            <a:off x="-1603" y="-10423"/>
            <a:ext cx="14633575" cy="18669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404F7F-A837-BB11-D1BC-42C5421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LT24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CF3A0-1145-363A-8EB2-083BDC85C64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-14004000"/>
            <a:ext cx="18000000" cy="684120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/*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 Display Driver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By: Thomas Carpenter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For: University of Leeds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Date: 13th March 2017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Short Description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This module is designed to interface with the LT24 Display Module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from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Terasic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. It provides functionality to initialise the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and to allow individually addressed pixels to be written to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internal frame buffer of the LT24.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Interfaces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The following interfaces are provided: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clock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free-running clock. This will be used to general logic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global reset signal to reset the entire logic herein.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is the reset which you should use for your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xAddr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XBITS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X-Coordinate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yAddr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YBITS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Y-Coordinate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- 16bit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An RGB565 encoded colour to be written to the addressed pixel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input high will trigger a write to the addressed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should be kept high until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goes high.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asserted when the LCD has accepted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When high this disables setting of X-Y cursor and presents a raw pixel interface.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- 8bit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Command Data to be written to the LCD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high will trigger a command to be written. This has priority over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endParaRPr lang="en-GB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Indicates this is the last word in the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high if LCD has accepted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LT24* - Outputs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LT24 external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//Useful Macro - calculates ceil(log2(x))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804000"/>
                </a:solidFill>
                <a:latin typeface="Consolas" panose="020B0609020204030204" pitchFamily="49" charset="0"/>
              </a:rPr>
              <a:t>`define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8192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16384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32768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65536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131072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262144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524288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1048576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2097152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4194304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8388608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16777216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one will trigger compiler error.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is to suppress a warning about a missing port on the inferred rom.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//You should not suppress warnings this way.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altera_attribute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8080"/>
                </a:solidFill>
                <a:latin typeface="Consolas" panose="020B0609020204030204" pitchFamily="49" charset="0"/>
              </a:rPr>
              <a:t>"-name MESSAGE_DISABLE 10030"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//Main Display Module. This is the one that you should infer.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 frequency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50000000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Specs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Global 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Application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Data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Raw Pixel Mode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Command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Command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Ready for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Chip Select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Register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Backlight On/Off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LT24LCDOn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LT24LCDOn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//Backlight always 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Create power-on synchronous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resetGen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LCD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State Machine for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//Temp address registers are 16 bits wide so that address is correctly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//padded for sending to the LT24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//General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Initialisation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//Pixel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//Command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//Come out of reset into initial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//Power on state - initialise pins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not yet initialised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//Set initial ROM address one cycle early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//Begin load of ROM data into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the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next cycle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initialisation command/data for previous address. (ROM has one cycle latency)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//Repackage ROM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//Select command 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//Prepare next address and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 not yet sent all ROM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to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all initialisation data has been loaded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//Move to Idle state to await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is fully initialised once in Idle state.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command write requested (this has priority)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command state for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if pixel write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//Backup pixel information for later in the 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x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//and y addresses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raw pixel mode, just load the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pixel data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raw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normal mode, go through setting of X-Y coordinates.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CASET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we are not ready until an access is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//Don't perform write while in 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//Control flow of data into command port based on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additional payload, load next byte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this is the last command, go to cleanup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next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PASET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Memory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WRITE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Pixel Data and we are done.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pixel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something goes wrong,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the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//Hold application in reset until display initialised.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||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Generate interface signals for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data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ready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LT24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Generates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transations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on the LT24 display interface to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send data or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The FPGA interface signals should not change while ready is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64'd50000000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//1 = Pixel Data, 0 =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for 1 cycle to initialise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//Indicates the LCD is ready to receive data/command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//LCD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Reset pause timing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//Determine requirements for power 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`ifdef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MODEL_TECH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Simulation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Skip delay during simulation.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Synthesis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- 120ms is required by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`endif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//End preprocessor block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 +1 ensures we always have room for counter to == RESETCOUNT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//These help make parameterised widths easier.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delay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//Initially counter is zero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we are out of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haven't had a long enough reset pause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Write control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//Writes take two cycles, so track second cycle.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ready after the reset pause and when we are not in the first write cycle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ready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External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LT24CS_n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LT24Rd_n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LT24RS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LT24Wr_n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LT24Reset_n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Simple Reset Synchroniser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This will generate a few clock cycle reset at power 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or when the input reset is asserted.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synchroniser to avoid metastability if external push-button used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reset asynchronously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Deassert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reset 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Initialisation Data Lookup Table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Contains initialisation data for LT24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MAX_X_PIXEL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de-DE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MAX_Y_PIXEL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can be used to determine when full ROM has been read.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**(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//Find next highest power of two that will fit the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data.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nn-NO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ROM_LENGTH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nn-NO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integer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//Note - this is ugly. A better approach is to use a .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file.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 others as NOP command.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72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2B9C4F-5D11-9832-BA86-82D79B356FB0}"/>
              </a:ext>
            </a:extLst>
          </p:cNvPr>
          <p:cNvSpPr/>
          <p:nvPr/>
        </p:nvSpPr>
        <p:spPr bwMode="auto">
          <a:xfrm>
            <a:off x="-1603" y="-10423"/>
            <a:ext cx="14633575" cy="18669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404F7F-A837-BB11-D1BC-42C5421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LT24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CF3A0-1145-363A-8EB2-083BDC85C64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-23040000"/>
            <a:ext cx="13764308" cy="37270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/*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 Display Driver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By: Thomas Carpenter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For: University of Leeds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Date: 13th March 2017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Short Description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This module is designed to interface with the LT24 Display Module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from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Terasic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. It provides functionality to initialise the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and to allow individually addressed pixels to be written to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internal frame buffer of the LT24.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Interfaces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The following interfaces are provided: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clock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free-running clock. This will be used to general logic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global reset signal to reset the entire logic herein.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is the reset which you should use for your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xAddr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XBITS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X-Coordinate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yAddr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YBITS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Y-Coordinate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- 16bit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An RGB565 encoded colour to be written to the addressed pixel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input high will trigger a write to the addressed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should be kept high until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goes high.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asserted when the LCD has accepted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When high this disables setting of X-Y cursor and presents a raw pixel interface.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- 8bit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Command Data to be written to the LCD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high will trigger a command to be written. This has priority over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endParaRPr lang="en-GB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Indicates this is the last word in the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high if LCD has accepted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LT24* - Outputs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LT24 external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//Useful Macro - calculates ceil(log2(x))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804000"/>
                </a:solidFill>
                <a:latin typeface="Consolas" panose="020B0609020204030204" pitchFamily="49" charset="0"/>
              </a:rPr>
              <a:t>`define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8192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16384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32768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65536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131072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262144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524288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1048576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2097152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4194304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8388608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16777216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one will trigger compiler error.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is to suppress a warning about a missing port on the inferred rom.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//You should not suppress warnings this way.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altera_attribute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8080"/>
                </a:solidFill>
                <a:latin typeface="Consolas" panose="020B0609020204030204" pitchFamily="49" charset="0"/>
              </a:rPr>
              <a:t>"-name MESSAGE_DISABLE 10030"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//Main Display Module. This is the one that you should infer.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 frequency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50000000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Specs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Global 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Application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Data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Raw Pixel Mode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Command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Command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Ready for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Chip Select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Register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Backlight On/Off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LT24LCDOn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LT24LCDOn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//Backlight always 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Create power-on synchronous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resetGen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LCD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State Machine for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//Temp address registers are 16 bits wide so that address is correctly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//padded for sending to the LT24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//General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Initialisation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//Pixel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//Command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//Come out of reset into initial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//Power on state - initialise pins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not yet initialised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//Set initial ROM address one cycle early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//Begin load of ROM data into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the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next cycle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initialisation command/data for previous address. (ROM has one cycle latency)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//Repackage ROM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//Select command 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//Prepare next address and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 not yet sent all ROM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to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all initialisation data has been loaded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//Move to Idle state to await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is fully initialised once in Idle state.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command write requested (this has priority)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command state for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if pixel write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//Backup pixel information for later in the 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x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//and y addresses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raw pixel mode, just load the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pixel data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raw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normal mode, go through setting of X-Y coordinates.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CASET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we are not ready until an access is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//Don't perform write while in 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//Control flow of data into command port based on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additional payload, load next byte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this is the last command, go to cleanup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next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PASET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Memory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WRITE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Pixel Data and we are done.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pixel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something goes wrong,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the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//Hold application in reset until display initialised.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||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Generate interface signals for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data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ready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LT24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Generates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transations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on the LT24 display interface to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send data or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The FPGA interface signals should not change while ready is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64'd50000000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//1 = Pixel Data, 0 =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for 1 cycle to initialise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//Indicates the LCD is ready to receive data/command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//LCD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Reset pause timing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//Determine requirements for power 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`ifdef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MODEL_TECH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Simulation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Skip delay during simulation.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Synthesis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- 120ms is required by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`endif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//End preprocessor block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 +1 ensures we always have room for counter to == RESETCOUNT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//These help make parameterised widths easier.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delay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//Initially counter is zero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we are out of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haven't had a long enough reset pause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Write control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//Writes take two cycles, so track second cycle.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ready after the reset pause and when we are not in the first write cycle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ready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External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LT24CS_n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LT24Rd_n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LT24RS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LT24Wr_n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LT24Reset_n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Simple Reset Synchroniser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This will generate a few clock cycle reset at power 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or when the input reset is asserted.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synchroniser to avoid metastability if external push-button used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reset asynchronously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Deassert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reset 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Initialisation Data Lookup Table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Contains initialisation data for LT24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MAX_X_PIXEL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de-DE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MAX_Y_PIXEL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can be used to determine when full ROM has been read.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**(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//Find next highest power of two that will fit the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data.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nn-NO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ROM_LENGTH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nn-NO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integer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//Note - this is ugly. A better approach is to use a .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file.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 others as NOP command.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58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2B9C4F-5D11-9832-BA86-82D79B356FB0}"/>
              </a:ext>
            </a:extLst>
          </p:cNvPr>
          <p:cNvSpPr/>
          <p:nvPr/>
        </p:nvSpPr>
        <p:spPr bwMode="auto">
          <a:xfrm>
            <a:off x="-1603" y="-10423"/>
            <a:ext cx="14633575" cy="18669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404F7F-A837-BB11-D1BC-42C5421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LT24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CF3A0-1145-363A-8EB2-083BDC85C64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-43200000"/>
            <a:ext cx="18000000" cy="48922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/*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 Display Driver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By: Thomas Carpenter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For: University of Leeds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Date: 13th March 2017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Short Description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This module is designed to interface with the LT24 Display Module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from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Terasic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. It provides functionality to initialise the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and to allow individually addressed pixels to be written to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internal frame buffer of the LT24.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Interfaces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The following interfaces are provided: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clock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free-running clock. This will be used to general logic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global reset signal to reset the entire logic herein.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is the reset which you should use for your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xAddr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XBITS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X-Coordinate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yAddr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YBITS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Y-Coordinate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- 16bit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An RGB565 encoded colour to be written to the addressed pixel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input high will trigger a write to the addressed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should be kept high until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goes high.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asserted when the LCD has accepted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When high this disables setting of X-Y cursor and presents a raw pixel interface.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- 8bit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Command Data to be written to the LCD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high will trigger a command to be written. This has priority over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endParaRPr lang="en-GB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Indicates this is the last word in the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high if LCD has accepted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LT24* - Outputs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LT24 external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//Useful Macro - calculates ceil(log2(x))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804000"/>
                </a:solidFill>
                <a:latin typeface="Consolas" panose="020B0609020204030204" pitchFamily="49" charset="0"/>
              </a:rPr>
              <a:t>`define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8192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16384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32768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65536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131072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262144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524288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1048576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2097152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4194304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8388608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16777216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one will trigger compiler error.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is to suppress a warning about a missing port on the inferred rom.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//You should not suppress warnings this way.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altera_attribute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8080"/>
                </a:solidFill>
                <a:latin typeface="Consolas" panose="020B0609020204030204" pitchFamily="49" charset="0"/>
              </a:rPr>
              <a:t>"-name MESSAGE_DISABLE 10030"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//Main Display Module. This is the one that you should infer.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 frequency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50000000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Specs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Global 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Application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Data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Raw Pixel Mode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Command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Command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Ready for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Chip Select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Register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Backlight On/Off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LT24LCDOn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LT24LCDOn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//Backlight always 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Create power-on synchronous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resetGen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LCD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State Machine for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//Temp address registers are 16 bits wide so that address is correctly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//padded for sending to the LT24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//General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Initialisation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//Pixel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//Command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//Come out of reset into initial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//Power on state - initialise pins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not yet initialised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//Set initial ROM address one cycle early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//Begin load of ROM data into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the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next cycle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initialisation command/data for previous address. (ROM has one cycle latency)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//Repackage ROM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//Select command 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//Prepare next address and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 not yet sent all ROM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to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all initialisation data has been loaded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//Move to Idle state to await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is fully initialised once in Idle state.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command write requested (this has priority)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command state for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if pixel write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//Backup pixel information for later in the 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x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//and y addresses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raw pixel mode, just load the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pixel data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raw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normal mode, go through setting of X-Y coordinates.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CASET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we are not ready until an access is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//Don't perform write while in 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//Control flow of data into command port based on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additional payload, load next byte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this is the last command, go to cleanup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next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PASET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Memory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WRITE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Pixel Data and we are done.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pixel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something goes wrong,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the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//Hold application in reset until display initialised.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||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Generate interface signals for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data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ready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LT24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Generates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transations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on the LT24 display interface to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send data or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The FPGA interface signals should not change while ready is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64'd50000000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//1 = Pixel Data, 0 =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for 1 cycle to initialise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//Indicates the LCD is ready to receive data/command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//LCD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Reset pause timing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//Determine requirements for power 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`ifdef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MODEL_TECH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Simulation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Skip delay during simulation.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Synthesis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- 120ms is required by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`endif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//End preprocessor block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 +1 ensures we always have room for counter to == RESETCOUNT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//These help make parameterised widths easier.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delay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//Initially counter is zero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we are out of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haven't had a long enough reset pause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Write control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//Writes take two cycles, so track second cycle.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ready after the reset pause and when we are not in the first write cycle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ready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External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LT24CS_n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LT24Rd_n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LT24RS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LT24Wr_n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LT24Reset_n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Simple Reset Synchroniser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This will generate a few clock cycle reset at power 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or when the input reset is asserted.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synchroniser to avoid metastability if external push-button used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reset asynchronously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Deassert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reset 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Initialisation Data Lookup Table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Contains initialisation data for LT24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MAX_X_PIXEL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de-DE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MAX_Y_PIXEL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can be used to determine when full ROM has been read.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**(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//Find next highest power of two that will fit the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data.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nn-NO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ROM_LENGTH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nn-NO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integer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//Note - this is ugly. A better approach is to use a .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file.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 others as NOP command.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75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2B9C4F-5D11-9832-BA86-82D79B356FB0}"/>
              </a:ext>
            </a:extLst>
          </p:cNvPr>
          <p:cNvSpPr/>
          <p:nvPr/>
        </p:nvSpPr>
        <p:spPr bwMode="auto">
          <a:xfrm>
            <a:off x="-1603" y="-10423"/>
            <a:ext cx="14633575" cy="18669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404F7F-A837-BB11-D1BC-42C5421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LT24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CF3A0-1145-363A-8EB2-083BDC85C64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-51768000"/>
            <a:ext cx="18000000" cy="67253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/*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 Display Driver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By: Thomas Carpenter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For: University of Leeds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Date: 13th March 2017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Short Description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This module is designed to interface with the LT24 Display Module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from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Terasic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. It provides functionality to initialise the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and to allow individually addressed pixels to be written to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internal frame buffer of the LT24.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Interfaces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The following interfaces are provided: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clock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free-running clock. This will be used to general logic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global reset signal to reset the entire logic herein.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is the reset which you should use for your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xAddr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XBITS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X-Coordinate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yAddr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YBITS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Y-Coordinate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- 16bit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An RGB565 encoded colour to be written to the addressed pixel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input high will trigger a write to the addressed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should be kept high until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goes high.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asserted when the LCD has accepted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When high this disables setting of X-Y cursor and presents a raw pixel interface.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- 8bit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Command Data to be written to the LCD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high will trigger a command to be written. This has priority over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endParaRPr lang="en-GB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Indicates this is the last word in the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high if LCD has accepted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LT24* - Outputs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LT24 external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//Useful Macro - calculates ceil(log2(x))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804000"/>
                </a:solidFill>
                <a:latin typeface="Consolas" panose="020B0609020204030204" pitchFamily="49" charset="0"/>
              </a:rPr>
              <a:t>`define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8192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16384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32768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65536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131072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262144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524288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1048576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2097152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4194304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8388608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16777216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one will trigger compiler error.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is to suppress a warning about a missing port on the inferred rom.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//You should not suppress warnings this way.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altera_attribute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8080"/>
                </a:solidFill>
                <a:latin typeface="Consolas" panose="020B0609020204030204" pitchFamily="49" charset="0"/>
              </a:rPr>
              <a:t>"-name MESSAGE_DISABLE 10030"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//Main Display Module. This is the one that you should infer.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 frequency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50000000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Specs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Global 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Application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Data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Raw Pixel Mode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Command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Command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Ready for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Chip Select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Register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Backlight On/Off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LT24LCDOn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LT24LCDOn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//Backlight always 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Create power-on synchronous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resetGen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LCD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State Machine for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//Temp address registers are 16 bits wide so that address is correctly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//padded for sending to the LT24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//General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Initialisation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//Pixel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//Command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//Come out of reset into initial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//Power on state - initialise pins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not yet initialised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//Set initial ROM address one cycle early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//Begin load of ROM data into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the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next cycle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initialisation command/data for previous address. (ROM has one cycle latency)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//Repackage ROM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//Select command 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//Prepare next address and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 not yet sent all ROM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to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all initialisation data has been loaded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//Move to Idle state to await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is fully initialised once in Idle state.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command write requested (this has priority)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command state for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if pixel write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//Backup pixel information for later in the 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x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//and y addresses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raw pixel mode, just load the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pixel data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raw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normal mode, go through setting of X-Y coordinates.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CASET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we are not ready until an access is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//Don't perform write while in 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//Control flow of data into command port based on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additional payload, load next byte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this is the last command, go to cleanup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next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PASET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Memory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WRITE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Pixel Data and we are done.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pixel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something goes wrong,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the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//Hold application in reset until display initialised.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||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Generate interface signals for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data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ready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LT24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Generates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transations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on the LT24 display interface to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send data or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The FPGA interface signals should not change while ready is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64'd50000000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//1 = Pixel Data, 0 =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for 1 cycle to initialise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//Indicates the LCD is ready to receive data/command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//LCD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Reset pause timing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//Determine requirements for power 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`ifdef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MODEL_TECH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Simulation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Skip delay during simulation.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Synthesis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- 120ms is required by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`endif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//End preprocessor block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 +1 ensures we always have room for counter to == RESETCOUNT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//These help make parameterised widths easier.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delay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//Initially counter is zero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we are out of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haven't had a long enough reset pause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Write control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//Writes take two cycles, so track second cycle.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ready after the reset pause and when we are not in the first write cycle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ready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External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LT24CS_n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LT24Rd_n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LT24RS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LT24Wr_n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LT24Reset_n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Simple Reset Synchroniser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This will generate a few clock cycle reset at power 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or when the input reset is asserted.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synchroniser to avoid metastability if external push-button used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reset asynchronously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Deassert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reset 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Initialisation Data Lookup Table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Contains initialisation data for LT24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MAX_X_PIXEL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de-DE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MAX_Y_PIXEL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can be used to determine when full ROM has been read.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**(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//Find next highest power of two that will fit the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data.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nn-NO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ROM_LENGTH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nn-NO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integer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//Note - this is ugly. A better approach is to use a .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file.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 others as NOP command.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81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2B9C4F-5D11-9832-BA86-82D79B356FB0}"/>
              </a:ext>
            </a:extLst>
          </p:cNvPr>
          <p:cNvSpPr/>
          <p:nvPr/>
        </p:nvSpPr>
        <p:spPr bwMode="auto">
          <a:xfrm>
            <a:off x="-1603" y="-10423"/>
            <a:ext cx="14633575" cy="18669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404F7F-A837-BB11-D1BC-42C5421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LT24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CF3A0-1145-363A-8EB2-083BDC85C64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-59400000"/>
            <a:ext cx="18000000" cy="67253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/*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 Display Driver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By: Thomas Carpenter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For: University of Leeds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Date: 13th March 2017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Short Description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This module is designed to interface with the LT24 Display Module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from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Terasic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. It provides functionality to initialise the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and to allow individually addressed pixels to be written to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internal frame buffer of the LT24.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Interfaces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The following interfaces are provided: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clock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free-running clock. This will be used to general logic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global reset signal to reset the entire logic herein.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is the reset which you should use for your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xAddr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XBITS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X-Coordinate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yAddr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YBITS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Y-Coordinate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- 16bit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An RGB565 encoded colour to be written to the addressed pixel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input high will trigger a write to the addressed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should be kept high until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goes high.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asserted when the LCD has accepted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When high this disables setting of X-Y cursor and presents a raw pixel interface.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- 8bit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Command Data to be written to the LCD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high will trigger a command to be written. This has priority over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endParaRPr lang="en-GB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Indicates this is the last word in the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high if LCD has accepted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LT24* - Outputs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LT24 external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//Useful Macro - calculates ceil(log2(x))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804000"/>
                </a:solidFill>
                <a:latin typeface="Consolas" panose="020B0609020204030204" pitchFamily="49" charset="0"/>
              </a:rPr>
              <a:t>`define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8192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16384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32768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65536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131072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262144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524288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1048576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2097152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4194304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8388608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16777216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one will trigger compiler error.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is to suppress a warning about a missing port on the inferred rom.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//You should not suppress warnings this way.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altera_attribute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8080"/>
                </a:solidFill>
                <a:latin typeface="Consolas" panose="020B0609020204030204" pitchFamily="49" charset="0"/>
              </a:rPr>
              <a:t>"-name MESSAGE_DISABLE 10030"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//Main Display Module. This is the one that you should infer.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 frequency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50000000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Specs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Global 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Application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Data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Raw Pixel Mode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Command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Command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Ready for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Chip Select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Register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Backlight On/Off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LT24LCDOn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LT24LCDOn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//Backlight always 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Create power-on synchronous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resetGen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LCD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State Machine for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//Temp address registers are 16 bits wide so that address is correctly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//padded for sending to the LT24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//General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Initialisation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//Pixel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//Command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//Come out of reset into initial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//Power on state - initialise pins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not yet initialised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//Set initial ROM address one cycle early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//Begin load of ROM data into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the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next cycle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initialisation command/data for previous address. (ROM has one cycle latency)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//Repackage ROM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//Select command 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//Prepare next address and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 not yet sent all ROM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to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all initialisation data has been loaded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//Move to Idle state to await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is fully initialised once in Idle state.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command write requested (this has priority)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command state for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if pixel write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//Backup pixel information for later in the 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x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//and y addresses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raw pixel mode, just load the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pixel data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raw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normal mode, go through setting of X-Y coordinates.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CASET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we are not ready until an access is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//Don't perform write while in 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//Control flow of data into command port based on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additional payload, load next byte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this is the last command, go to cleanup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next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PASET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Memory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WRITE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Pixel Data and we are done.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pixel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something goes wrong,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the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//Hold application in reset until display initialised.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||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Generate interface signals for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data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ready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LT24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Generates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transations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on the LT24 display interface to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send data or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The FPGA interface signals should not change while ready is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64'd50000000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//1 = Pixel Data, 0 =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for 1 cycle to initialise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//Indicates the LCD is ready to receive data/command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//LCD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Reset pause timing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//Determine requirements for power 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`ifdef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MODEL_TECH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Simulation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Skip delay during simulation.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Synthesis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- 120ms is required by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`endif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//End preprocessor block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 +1 ensures we always have room for counter to == RESETCOUNT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//These help make parameterised widths easier.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delay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//Initially counter is zero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we are out of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haven't had a long enough reset pause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Write control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//Writes take two cycles, so track second cycle.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ready after the reset pause and when we are not in the first write cycle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ready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External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LT24CS_n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LT24Rd_n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LT24RS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LT24Wr_n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LT24Reset_n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Simple Reset Synchroniser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This will generate a few clock cycle reset at power 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or when the input reset is asserted.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synchroniser to avoid metastability if external push-button used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reset asynchronously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Deassert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reset 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Initialisation Data Lookup Table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Contains initialisation data for LT24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MAX_X_PIXEL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de-DE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MAX_Y_PIXEL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can be used to determine when full ROM has been read.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**(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//Find next highest power of two that will fit the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data.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nn-NO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ROM_LENGTH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nn-NO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integer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//Note - this is ugly. A better approach is to use a .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file.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 others as NOP command.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639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2B9C4F-5D11-9832-BA86-82D79B356FB0}"/>
              </a:ext>
            </a:extLst>
          </p:cNvPr>
          <p:cNvSpPr/>
          <p:nvPr/>
        </p:nvSpPr>
        <p:spPr bwMode="auto">
          <a:xfrm>
            <a:off x="-1603" y="-10423"/>
            <a:ext cx="14633575" cy="18669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404F7F-A837-BB11-D1BC-42C5421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LT24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CF3A0-1145-363A-8EB2-083BDC85C64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-100908000"/>
            <a:ext cx="18000000" cy="13967742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/*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 Display Driver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By: Thomas Carpenter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For: University of Leeds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Date: 13th March 2017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Short Description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This module is designed to interface with the LT24 Display Module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from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Terasic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. It provides functionality to initialise the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and to allow individually addressed pixels to be written to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internal frame buffer of the LT24.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Interfaces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The following interfaces are provided: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clock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free-running clock. This will be used to general logic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global reset signal to reset the entire logic herein.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is the reset which you should use for your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xAddr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XBITS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X-Coordinate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yAddr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YBITS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Y-Coordinate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- 16bit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An RGB565 encoded colour to be written to the addressed pixel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input high will trigger a write to the addressed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should be kept high until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goes high.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asserted when the LCD has accepted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When high this disables setting of X-Y cursor and presents a raw pixel interface.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- 8bit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Command Data to be written to the LCD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high will trigger a command to be written. This has priority over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endParaRPr lang="en-GB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Indicates this is the last word in the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high if LCD has accepted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LT24* - Outputs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LT24 external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//Useful Macro - calculates ceil(log2(x))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804000"/>
                </a:solidFill>
                <a:latin typeface="Consolas" panose="020B0609020204030204" pitchFamily="49" charset="0"/>
              </a:rPr>
              <a:t>`define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8192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16384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32768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65536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131072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262144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524288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1048576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2097152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4194304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8388608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16777216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one will trigger compiler error.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is to suppress a warning about a missing port on the inferred rom.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//You should not suppress warnings this way.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altera_attribute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8080"/>
                </a:solidFill>
                <a:latin typeface="Consolas" panose="020B0609020204030204" pitchFamily="49" charset="0"/>
              </a:rPr>
              <a:t>"-name MESSAGE_DISABLE 10030"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//Main Display Module. This is the one that you should infer.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 frequency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50000000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Specs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Global 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Application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Data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Raw Pixel Mode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Command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Command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Ready for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Chip Select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Register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Backlight On/Off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LT24LCDOn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LT24LCDOn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//Backlight always 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Create power-on synchronous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resetGen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LCD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State Machine for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//Temp address registers are 16 bits wide so that address is correctly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//padded for sending to the LT24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//General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Initialisation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//Pixel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//Command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//Come out of reset into initial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//Power on state - initialise pins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not yet initialised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//Set initial ROM address one cycle early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//Begin load of ROM data into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the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next cycle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initialisation command/data for previous address. (ROM has one cycle latency)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//Repackage ROM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//Select command 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//Prepare next address and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 not yet sent all ROM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to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all initialisation data has been loaded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//Move to Idle state to await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is fully initialised once in Idle state.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command write requested (this has priority)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command state for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if pixel write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//Backup pixel information for later in the 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x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//and y addresses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raw pixel mode, just load the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pixel data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raw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normal mode, go through setting of X-Y coordinates.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CASET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we are not ready until an access is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//Don't perform write while in 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//Control flow of data into command port based on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additional payload, load next byte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this is the last command, go to cleanup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next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PASET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Memory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WRITE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Pixel Data and we are done.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pixel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something goes wrong,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the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//Hold application in reset until display initialised.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||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Generate interface signals for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data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ready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LT24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Generates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transations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on the LT24 display interface to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send data or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The FPGA interface signals should not change while ready is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64'd50000000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//1 = Pixel Data, 0 =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for 1 cycle to initialise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//Indicates the LCD is ready to receive data/command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//LCD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Reset pause timing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//Determine requirements for power 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`ifdef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MODEL_TECH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Simulation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Skip delay during simulation.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Synthesis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- 120ms is required by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`endif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//End preprocessor block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 +1 ensures we always have room for counter to == RESETCOUNT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//These help make parameterised widths easier.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delay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//Initially counter is zero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we are out of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haven't had a long enough reset pause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Write control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//Writes take two cycles, so track second cycle.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ready after the reset pause and when we are not in the first write cycle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ready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External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LT24CS_n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LT24Rd_n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LT24RS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LT24Wr_n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LT24Reset_n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Simple Reset Synchroniser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This will generate a few clock cycle reset at power 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or when the input reset is asserted.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synchroniser to avoid metastability if external push-button used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reset asynchronously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Deassert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reset 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Initialisation Data Lookup Table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Contains initialisation data for LT24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MAX_X_PIXEL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de-DE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MAX_Y_PIXEL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can be used to determine when full ROM has been read.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**(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//Find next highest power of two that will fit the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data.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nn-NO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ROM_LENGTH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nn-NO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integer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//Note - this is ugly. A better approach is to use a .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file.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 others as NOP command.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67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2B9C4F-5D11-9832-BA86-82D79B356FB0}"/>
              </a:ext>
            </a:extLst>
          </p:cNvPr>
          <p:cNvSpPr/>
          <p:nvPr/>
        </p:nvSpPr>
        <p:spPr bwMode="auto">
          <a:xfrm>
            <a:off x="-1603" y="-10423"/>
            <a:ext cx="14633575" cy="18669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404F7F-A837-BB11-D1BC-42C5421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LT24 Interface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CCF3A0-1145-363A-8EB2-083BDC85C64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-172800000"/>
            <a:ext cx="18000000" cy="13967742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/*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 Display Driver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By: Thomas Carpenter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For: University of Leeds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Date: 13th March 2017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Short Description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This module is designed to interface with the LT24 Display Module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from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Terasic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. It provides functionality to initialise the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and to allow individually addressed pixels to be written to the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internal frame buffer of the LT24.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Interfaces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The following interfaces are provided: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clock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free-running clock. This will be used to general logic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 global reset signal to reset the entire logic herein.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is the reset which you should use for your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xAddr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XBITS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X-Coordinate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yAddr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YBITS (parameterised)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Y-Coordinate of the pixel to be updated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- 16bit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An RGB565 encoded colour to be written to the addressed pixel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input high will trigger a write to the addressed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should be kept high until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goes high.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asserted when the LCD has accepted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When high this disables setting of X-Y cursor and presents a raw pixel interface.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- 8bit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Command Data to be written to the LCD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Setting this high will trigger a command to be written. This has priority over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pixelWrite</a:t>
            </a:r>
            <a:endParaRPr lang="en-GB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Input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Indicates this is the last word in the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</a:t>
            </a:r>
            <a:r>
              <a:rPr lang="en-GB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- Output - 1bit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This will be high if LCD has accepted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LT24* - Outputs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       LT24 external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//Useful Macro - calculates ceil(log2(x))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804000"/>
                </a:solidFill>
                <a:latin typeface="Consolas" panose="020B0609020204030204" pitchFamily="49" charset="0"/>
              </a:rPr>
              <a:t>`define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8192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16384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32768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65536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131072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17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262144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18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524288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19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1048576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2097152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4194304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22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8388608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23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16777216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?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\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one will trigger compiler error.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is to suppress a warning about a missing port on the inferred rom.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//You should not suppress warnings this way.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altera_attribute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8080"/>
                </a:solidFill>
                <a:latin typeface="Consolas" panose="020B0609020204030204" pitchFamily="49" charset="0"/>
              </a:rPr>
              <a:t>"-name MESSAGE_DISABLE 10030"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//Main Display Module. This is the one that you should infer.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 frequency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50000000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Specs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Global 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Application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Data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Raw Pixel Mode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FPGA Command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Request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Command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Ready for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Write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Read Strobe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Chip Select (inverted)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Register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 - LCD Backlight On/Off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LT24LCDOn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LT24LCDOn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//Backlight always 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Create power-on synchronous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resetGen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globalReset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LCD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WIDTH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HEIGHT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State Machine for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wire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//Temp address registers are 16 bits wide so that address is correctly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//padded for sending to the LT24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//General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Initialisation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//Pixel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//Command Write States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4'b0111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//State Machine Code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//Come out of reset into initial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//Power on state - initialise pins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not yet initialised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//Set initial ROM address one cycle early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//Begin load of ROM data into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LOAD_STATE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the initialisation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next cycle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//Send initialisation command/data for previous address. (ROM has one cycle latency)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//Repackage ROM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//Select command 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//Prepare next address and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initRomMaxAddr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 not yet sent all ROM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initDataRomAddr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to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all initialisation data has been loaded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//Move to Idle state to await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//Display is fully initialised once in Idle state.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command write requested (this has priority)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command state for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if pixel write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//Accepted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//Backup pixel information for later in the state machine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xAddr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x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{{(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}},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yAddr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//and y addresses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//Store the current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pixelRawMode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raw pixel mode, just load the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pixel data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raw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in normal mode, go through setting of X-Y coordinates.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//Loading a command word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//Jump to CASET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first write in sequence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//Otherwise we are not ready until an access is requested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//Don't perform write while in Idle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CMD_STATE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//Control flow of data into command port based on when display is ready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additional payload, load next byte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cmdData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command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cmdDone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this is the last command, go to cleanup state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 done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//Column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 ready for next pixel.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xAddrTemp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X-Low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XLADDR_STATE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X-Low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PASET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PASET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PASET_STATE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//Row Select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Y-High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YHADDR_STATE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Y-High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Y-Low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payload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yAddrTemp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payload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YLADDR_STATE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Y-Low Address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command will be Memory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a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16'h2C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WRITE command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WRITE_STATE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//Memory Write Enable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the display is ready for next transfer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IDLE_STATE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payload will be Pixel Data and we are done.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//Next display write is pixel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pixelDataTemp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//Load pixel data onto display output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//Issue a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stateMachine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INIT_STATE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something goes wrong,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the display.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endcase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//Hold application in reset until display initialised.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resetApp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||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displayInitialised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Generate interface signals for LT24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//Clock/Reset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clock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//Global clock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 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//Synchronised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data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displayWrite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ready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displayReady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//LT24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LT24Wr_n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LT24Rd_n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LT24CS_n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LT24RS  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LT24Reset_n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LT24Data 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LT24 Display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Generates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transations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on the LT24 display interface to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send data or commands.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The FPGA interface signals should not change while ready is 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LT24DisplayInterface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64'd50000000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//FPGA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//1 = Pixel Data, 0 = 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write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for 1 cycle to initialise write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ready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//Indicates the LCD is ready to receive data/command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//LCD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LT24Wr_n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LT24Rd_n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LT24CS_n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LT24Reset_n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Reset pause timing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//Determine requirements for power on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`ifdef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MODEL_TECH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Simulation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Skip delay during simulation.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//For Synthesis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ms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- 120ms is required by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`endif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//End preprocessor block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RESETTIME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CLOCK_FREQ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/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64'd1000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RESETBITS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 +1 ensures we always have room for counter to == RESETCOUNT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//These help make parameterised widths easier.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delay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ZERO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//Initially counter is zero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//Once we are out of reset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//If we haven't had a long enough reset pause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ONE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RESETBITS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//Increment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Write control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//Writes take two cycles, so track second cycle.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ready after the reset pause and when we are not in the first write cycle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ready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RESETCOUNT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write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&amp;&amp;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External interface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LT24CS_n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LT24Rd_n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LT24Data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LT24RS 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regSelect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LT24Wr_n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writeDly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LT24Reset_n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!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Simple Reset Synchroniser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This will generate a few clock cycle reset at power 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or when the input reset is asserted.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ResetSynchroniser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//Reset synchroniser to avoid metastability if external push-button used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resetIn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4'hF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//Assert reset asynchronously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Deassert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reset synchronously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resetOut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resetSync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Initialisation Data Lookup Table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--------------------------------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  Contains initialisation data for LT24 Display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module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LT24InitialData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#(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parameter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320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)(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output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MAX_X_PIXEL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WIDTH 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de-DE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de-DE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de-DE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MAX_Y_PIXEL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HEIGHT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assign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maxAddr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//This can be used to determine when full ROM has been read.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localparam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**(</a:t>
            </a:r>
            <a:r>
              <a:rPr lang="en-GB" sz="1800" b="0" dirty="0">
                <a:solidFill>
                  <a:srgbClr val="804000"/>
                </a:solidFill>
                <a:latin typeface="Consolas" panose="020B0609020204030204" pitchFamily="49" charset="0"/>
              </a:rPr>
              <a:t>`CLOG2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));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//Find next highest power of two that will fit the 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init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data.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nn-NO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 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nn-NO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ROM_LENGTH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nn-NO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nn-NO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integer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initial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//Note - this is ugly. A better approach is to use a .</a:t>
            </a:r>
            <a:r>
              <a:rPr lang="en-GB" sz="18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mif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 file.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8'hED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7'd019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7'd039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7'd049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7'd059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8'hE1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7'd069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8'h0E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8'hC1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8'h48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7'd079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8'h0C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8'h36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8'h0f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8'hf6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7'd089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8'h11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8'h2A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7'd093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7'd094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7'd096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MAX_X_PIXEL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8'h2B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7'd099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15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MAX_Y_PIXEL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7'd102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8'h29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INIT_LENGTH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ROM_LENGTH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1'b0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1800" b="0" dirty="0">
                <a:solidFill>
                  <a:srgbClr val="FF8000"/>
                </a:solidFill>
                <a:latin typeface="Consolas" panose="020B0609020204030204" pitchFamily="49" charset="0"/>
              </a:rPr>
              <a:t>8'h00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};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008000"/>
                </a:solidFill>
                <a:latin typeface="Consolas" panose="020B0609020204030204" pitchFamily="49" charset="0"/>
              </a:rPr>
              <a:t>//Pad others as NOP command.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@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posedge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clock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initData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&lt;=</a:t>
            </a:r>
            <a:r>
              <a:rPr lang="en-GB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ROM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[</a:t>
            </a:r>
            <a:r>
              <a:rPr lang="en-GB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GB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];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endmodule</a:t>
            </a:r>
            <a:endParaRPr lang="en-GB" sz="18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030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FE9BF9-3893-FA5D-3873-5574599C1396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412649" y="1998663"/>
            <a:ext cx="7803515" cy="5497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BED1AC-1C21-029D-D32D-B9BC6FC5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LT24 Tasks</a:t>
            </a:r>
          </a:p>
        </p:txBody>
      </p:sp>
    </p:spTree>
    <p:extLst>
      <p:ext uri="{BB962C8B-B14F-4D97-AF65-F5344CB8AC3E}">
        <p14:creationId xmlns:p14="http://schemas.microsoft.com/office/powerpoint/2010/main" val="5160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68AA8-5232-6F64-C18B-47FAED1BE4B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212743" y="1998663"/>
            <a:ext cx="12203326" cy="5497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7C38F6-1A3E-0106-198E-BA47430E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Internal Signals to ModelSim</a:t>
            </a:r>
          </a:p>
        </p:txBody>
      </p:sp>
    </p:spTree>
    <p:extLst>
      <p:ext uri="{BB962C8B-B14F-4D97-AF65-F5344CB8AC3E}">
        <p14:creationId xmlns:p14="http://schemas.microsoft.com/office/powerpoint/2010/main" val="81811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12B511F-8ABC-CE64-05AA-378358CB2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Digital Buses</a:t>
            </a:r>
          </a:p>
          <a:p>
            <a:r>
              <a:rPr lang="en-GB" dirty="0"/>
              <a:t>IP Core Generation</a:t>
            </a:r>
          </a:p>
          <a:p>
            <a:r>
              <a:rPr lang="en-GB" dirty="0"/>
              <a:t>LT24 Display Interface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4CD586-CCFA-D2DB-3FAB-FA95373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3.2 IP Cores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DC38DD-F6EE-44E1-D961-220BE2DBB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F1DAF9-0132-839C-E739-DBF9EADEA3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616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B04BD0-BAE4-BCF8-89E3-145D118E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Names in ModelSim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50219-5E24-F1A4-4AF2-34C5FD83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1" y="1998662"/>
            <a:ext cx="3153228" cy="350467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76A0BD-A63A-22F7-7D39-2A760308D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610" y="3274680"/>
            <a:ext cx="3419952" cy="95263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977560-084A-86A7-8B53-D802EF76B6C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4"/>
          <a:stretch>
            <a:fillRect/>
          </a:stretch>
        </p:blipFill>
        <p:spPr>
          <a:xfrm>
            <a:off x="6004336" y="2077107"/>
            <a:ext cx="7590452" cy="565718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F6CC3D-829D-E189-6210-497C11DFE587}"/>
              </a:ext>
            </a:extLst>
          </p:cNvPr>
          <p:cNvSpPr/>
          <p:nvPr/>
        </p:nvSpPr>
        <p:spPr bwMode="auto">
          <a:xfrm>
            <a:off x="4478867" y="3274680"/>
            <a:ext cx="482600" cy="47605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E4263-5DC2-5F06-390F-84FE94014A9B}"/>
              </a:ext>
            </a:extLst>
          </p:cNvPr>
          <p:cNvSpPr txBox="1"/>
          <p:nvPr/>
        </p:nvSpPr>
        <p:spPr>
          <a:xfrm>
            <a:off x="4374598" y="4313631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0149E0-E4BC-BE3D-142D-7BC488791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1" b="22413"/>
          <a:stretch/>
        </p:blipFill>
        <p:spPr>
          <a:xfrm>
            <a:off x="3198973" y="4800059"/>
            <a:ext cx="2763542" cy="40011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004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BC5816F-336C-249A-3D60-EDA4BB556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64" y="413576"/>
            <a:ext cx="9821646" cy="7116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126AE-115E-C540-7232-CA392FEA5164}"/>
              </a:ext>
            </a:extLst>
          </p:cNvPr>
          <p:cNvSpPr txBox="1"/>
          <p:nvPr/>
        </p:nvSpPr>
        <p:spPr>
          <a:xfrm>
            <a:off x="3852334" y="1786466"/>
            <a:ext cx="1331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0x2A = 42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978B7-7645-5DB1-0593-854473ECA59B}"/>
              </a:ext>
            </a:extLst>
          </p:cNvPr>
          <p:cNvSpPr txBox="1"/>
          <p:nvPr/>
        </p:nvSpPr>
        <p:spPr>
          <a:xfrm>
            <a:off x="3852334" y="3437466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0x2B = 43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4194E-4BA9-E7AF-96E3-20856BE4116D}"/>
              </a:ext>
            </a:extLst>
          </p:cNvPr>
          <p:cNvSpPr txBox="1"/>
          <p:nvPr/>
        </p:nvSpPr>
        <p:spPr>
          <a:xfrm>
            <a:off x="3852334" y="5210466"/>
            <a:ext cx="1359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0x2C = 44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E7DB5-5715-BFE0-19E9-2E9BCFDD03B2}"/>
              </a:ext>
            </a:extLst>
          </p:cNvPr>
          <p:cNvSpPr txBox="1"/>
          <p:nvPr/>
        </p:nvSpPr>
        <p:spPr>
          <a:xfrm>
            <a:off x="1397395" y="2419227"/>
            <a:ext cx="3275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START X_ADDRESS = SC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1975DD-46B7-D9EB-06DC-E19D5765A6B8}"/>
              </a:ext>
            </a:extLst>
          </p:cNvPr>
          <p:cNvSpPr txBox="1"/>
          <p:nvPr/>
        </p:nvSpPr>
        <p:spPr>
          <a:xfrm>
            <a:off x="1465129" y="4003649"/>
            <a:ext cx="3261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START Y_ADDRESS = SP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C9B59-5369-063D-C975-C9215A09DF86}"/>
              </a:ext>
            </a:extLst>
          </p:cNvPr>
          <p:cNvSpPr txBox="1"/>
          <p:nvPr/>
        </p:nvSpPr>
        <p:spPr>
          <a:xfrm>
            <a:off x="1235079" y="6044612"/>
            <a:ext cx="3289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ANY NUMBER OF PIXELS</a:t>
            </a:r>
          </a:p>
        </p:txBody>
      </p:sp>
    </p:spTree>
    <p:extLst>
      <p:ext uri="{BB962C8B-B14F-4D97-AF65-F5344CB8AC3E}">
        <p14:creationId xmlns:p14="http://schemas.microsoft.com/office/powerpoint/2010/main" val="2643014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118573-15CD-54F2-ECF4-F2DDD7E8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4" y="533031"/>
            <a:ext cx="14091708" cy="71651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59C292-3A43-432D-A5F2-EE08436459AA}"/>
              </a:ext>
            </a:extLst>
          </p:cNvPr>
          <p:cNvSpPr/>
          <p:nvPr/>
        </p:nvSpPr>
        <p:spPr bwMode="auto">
          <a:xfrm>
            <a:off x="3903133" y="3691464"/>
            <a:ext cx="524933" cy="27093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C5FC46-543A-3C96-E956-3CC276BA4EBC}"/>
              </a:ext>
            </a:extLst>
          </p:cNvPr>
          <p:cNvSpPr/>
          <p:nvPr/>
        </p:nvSpPr>
        <p:spPr bwMode="auto">
          <a:xfrm>
            <a:off x="8034866" y="2734728"/>
            <a:ext cx="897467" cy="67733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4FA070-8149-7EC7-B1D1-F4E110564EF5}"/>
              </a:ext>
            </a:extLst>
          </p:cNvPr>
          <p:cNvSpPr/>
          <p:nvPr/>
        </p:nvSpPr>
        <p:spPr bwMode="auto">
          <a:xfrm>
            <a:off x="3920063" y="3945465"/>
            <a:ext cx="524933" cy="270934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2F14A3-C2FC-7EE3-209F-6F1E019F1BAB}"/>
              </a:ext>
            </a:extLst>
          </p:cNvPr>
          <p:cNvSpPr/>
          <p:nvPr/>
        </p:nvSpPr>
        <p:spPr bwMode="auto">
          <a:xfrm>
            <a:off x="10600263" y="2734727"/>
            <a:ext cx="897467" cy="677335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5C49F6-5EF8-8C06-E86B-34181C5C487E}"/>
              </a:ext>
            </a:extLst>
          </p:cNvPr>
          <p:cNvSpPr/>
          <p:nvPr/>
        </p:nvSpPr>
        <p:spPr bwMode="auto">
          <a:xfrm>
            <a:off x="3928529" y="4597398"/>
            <a:ext cx="643471" cy="270934"/>
          </a:xfrm>
          <a:prstGeom prst="ellips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29352D-578E-8AD1-CA98-47B4A2B4CB17}"/>
              </a:ext>
            </a:extLst>
          </p:cNvPr>
          <p:cNvSpPr/>
          <p:nvPr/>
        </p:nvSpPr>
        <p:spPr bwMode="auto">
          <a:xfrm>
            <a:off x="12352862" y="2734727"/>
            <a:ext cx="965205" cy="677335"/>
          </a:xfrm>
          <a:prstGeom prst="ellips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469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4178-6180-4B03-89A2-C443F766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Simulation Showing LT24 Output Signals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0AE38-32FF-618A-9BA4-3269BC66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761" y="4819428"/>
            <a:ext cx="9186039" cy="3155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806651-4F9C-8DB3-EFEC-7889E60CC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68" y="1962646"/>
            <a:ext cx="6832599" cy="32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2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4178-6180-4B03-89A2-C443F766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Simulation Showing LT24 Output Signals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0AE38-32FF-618A-9BA4-3269BC665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52"/>
          <a:stretch/>
        </p:blipFill>
        <p:spPr>
          <a:xfrm>
            <a:off x="3680605" y="2756746"/>
            <a:ext cx="7032124" cy="4986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3870BD-32E9-35E6-3A99-24C859546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9" r="977"/>
          <a:stretch/>
        </p:blipFill>
        <p:spPr>
          <a:xfrm>
            <a:off x="10712715" y="2756746"/>
            <a:ext cx="3632200" cy="4986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67D84-1011-7CE3-295A-04576F58A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602"/>
          <a:stretch/>
        </p:blipFill>
        <p:spPr>
          <a:xfrm>
            <a:off x="355602" y="1827179"/>
            <a:ext cx="6138332" cy="17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34799F4-2F96-0416-C5AA-49D62967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LT24 Tasks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E3120D4-0D24-D83F-0446-29D6B3DF4C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35850" y="2625367"/>
            <a:ext cx="6762750" cy="4244104"/>
          </a:xfr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89DF938E-1DD4-50B4-2864-3FC840A8A9D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431800" y="2094328"/>
            <a:ext cx="6761163" cy="5306181"/>
          </a:xfrm>
        </p:spPr>
      </p:pic>
    </p:spTree>
    <p:extLst>
      <p:ext uri="{BB962C8B-B14F-4D97-AF65-F5344CB8AC3E}">
        <p14:creationId xmlns:p14="http://schemas.microsoft.com/office/powerpoint/2010/main" val="4169125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Have fun and enjoy the embedded modules!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3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856699-64A6-3D49-9671-1C601171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Digital Bus</a:t>
            </a:r>
          </a:p>
        </p:txBody>
      </p:sp>
      <p:pic>
        <p:nvPicPr>
          <p:cNvPr id="9" name="Content Placeholder 8" descr="A diagram of a device&#10;&#10;Description automatically generated">
            <a:extLst>
              <a:ext uri="{FF2B5EF4-FFF2-40B4-BE49-F238E27FC236}">
                <a16:creationId xmlns:a16="http://schemas.microsoft.com/office/drawing/2014/main" id="{C106AEAB-5F91-68ED-F5F7-3BAC2C572C8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81" y="1998663"/>
            <a:ext cx="6787051" cy="5497512"/>
          </a:xfrm>
        </p:spPr>
      </p:pic>
    </p:spTree>
    <p:extLst>
      <p:ext uri="{BB962C8B-B14F-4D97-AF65-F5344CB8AC3E}">
        <p14:creationId xmlns:p14="http://schemas.microsoft.com/office/powerpoint/2010/main" val="320002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6B5482-75EB-1C25-D6ED-B7903E95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 Arbitration</a:t>
            </a:r>
          </a:p>
        </p:txBody>
      </p:sp>
      <p:pic>
        <p:nvPicPr>
          <p:cNvPr id="9" name="Content Placeholder 8" descr="A diagram of a bus controller&#10;&#10;Description automatically generated">
            <a:extLst>
              <a:ext uri="{FF2B5EF4-FFF2-40B4-BE49-F238E27FC236}">
                <a16:creationId xmlns:a16="http://schemas.microsoft.com/office/drawing/2014/main" id="{8BC3EE15-345F-1773-17AB-B8927590FDE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81" y="1998663"/>
            <a:ext cx="6787051" cy="5497512"/>
          </a:xfrm>
        </p:spPr>
      </p:pic>
    </p:spTree>
    <p:extLst>
      <p:ext uri="{BB962C8B-B14F-4D97-AF65-F5344CB8AC3E}">
        <p14:creationId xmlns:p14="http://schemas.microsoft.com/office/powerpoint/2010/main" val="35021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BE0B71-FD8B-97C3-ACEB-A8924F7C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Tristate Buffer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70BD6-EF30-903C-2B09-711D3F770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5" y="1895103"/>
            <a:ext cx="8777613" cy="2211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33C98-5F81-A621-A77A-F1FA0A05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199" y="1994537"/>
            <a:ext cx="5417831" cy="2121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DEC7C-DE05-9512-E023-638194996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797" y="4135170"/>
            <a:ext cx="12392618" cy="254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0656B-C0C5-1FF0-0E26-BD509AACEC51}"/>
              </a:ext>
            </a:extLst>
          </p:cNvPr>
          <p:cNvSpPr txBox="1"/>
          <p:nvPr/>
        </p:nvSpPr>
        <p:spPr>
          <a:xfrm>
            <a:off x="3135995" y="7277986"/>
            <a:ext cx="836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Can be used when interfacing with external bidirectional IO such as I2C.</a:t>
            </a:r>
          </a:p>
        </p:txBody>
      </p:sp>
    </p:spTree>
    <p:extLst>
      <p:ext uri="{BB962C8B-B14F-4D97-AF65-F5344CB8AC3E}">
        <p14:creationId xmlns:p14="http://schemas.microsoft.com/office/powerpoint/2010/main" val="79269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6BF88C-1625-852B-0412-C3D2C888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Mapped Interconnects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9BABA-248D-2147-47C1-4800F718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855" y="1887279"/>
            <a:ext cx="4566822" cy="5732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174566-C1B1-1768-79D3-7D6A59C6650D}"/>
              </a:ext>
            </a:extLst>
          </p:cNvPr>
          <p:cNvSpPr txBox="1"/>
          <p:nvPr/>
        </p:nvSpPr>
        <p:spPr>
          <a:xfrm>
            <a:off x="7438855" y="7734292"/>
            <a:ext cx="64363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https://www.intel.com/content/www/us/en/docs/programmable/683091/22-3/introduction-to-the-interface-specifications.html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E7A67-DF66-2DAE-F7C4-24F845DD8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9" y="1846799"/>
            <a:ext cx="7151236" cy="58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53BDB-56BC-BB9A-05D8-C27E223CCB6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5800061" y="4355678"/>
            <a:ext cx="8181318" cy="374655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D7F1DE-3270-975D-1191-51E84EA3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Avalon MM Interface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455B4F-EFF3-A996-9AEE-B4E3FB719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9" y="1877987"/>
            <a:ext cx="7408121" cy="253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91FD56-1FC2-68F0-88DF-CE279C1F0F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6888"/>
            <a:ext cx="10572750" cy="1081087"/>
          </a:xfrm>
        </p:spPr>
        <p:txBody>
          <a:bodyPr/>
          <a:lstStyle/>
          <a:p>
            <a:r>
              <a:rPr lang="en-GB" dirty="0"/>
              <a:t>Avalon MM Agent Template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0E951D-76CE-1345-D551-8493AA962B1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456267" y="257175"/>
            <a:ext cx="11131550" cy="137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Template">
  <a:themeElements>
    <a:clrScheme name="Custom 2">
      <a:dk1>
        <a:srgbClr val="000005"/>
      </a:dk1>
      <a:lt1>
        <a:srgbClr val="FFFFFF"/>
      </a:lt1>
      <a:dk2>
        <a:srgbClr val="FFFFFF"/>
      </a:dk2>
      <a:lt2>
        <a:srgbClr val="808080"/>
      </a:lt2>
      <a:accent1>
        <a:srgbClr val="005A9E"/>
      </a:accent1>
      <a:accent2>
        <a:srgbClr val="00502F"/>
      </a:accent2>
      <a:accent3>
        <a:srgbClr val="FFFFFF"/>
      </a:accent3>
      <a:accent4>
        <a:srgbClr val="000003"/>
      </a:accent4>
      <a:accent5>
        <a:srgbClr val="AAB3AD"/>
      </a:accent5>
      <a:accent6>
        <a:srgbClr val="B10F2A"/>
      </a:accent6>
      <a:hlink>
        <a:srgbClr val="E9E2D3"/>
      </a:hlink>
      <a:folHlink>
        <a:srgbClr val="99CC00"/>
      </a:folHlink>
    </a:clrScheme>
    <a:fontScheme name="University of Lee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 - 16-9.ppt [Compatibility Mode]" id="{D4D90127-7D02-418F-AD82-24FA00DCFC88}" vid="{61A979EA-E20C-4E4D-8452-3A9F90727A49}"/>
    </a:ext>
  </a:extLst>
</a:theme>
</file>

<file path=ppt/theme/theme2.xml><?xml version="1.0" encoding="utf-8"?>
<a:theme xmlns:a="http://schemas.openxmlformats.org/drawingml/2006/main" name="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CF080844-2B60-47DC-9284-49F17D931A3A}" vid="{24729F0A-DB90-408E-A648-D6CFCB856E8B}"/>
    </a:ext>
  </a:extLst>
</a:theme>
</file>

<file path=ppt/theme/theme3.xml><?xml version="1.0" encoding="utf-8"?>
<a:theme xmlns:a="http://schemas.openxmlformats.org/drawingml/2006/main" name="1_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2.potx" id="{88A9D77D-F156-4FAD-BDB4-0EB8C2B02C9A}" vid="{F04C321E-3BDA-448F-B199-1CB2FB9726A7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554487-1463-46f8-b240-081be97a76b5">
      <Terms xmlns="http://schemas.microsoft.com/office/infopath/2007/PartnerControls"/>
    </lcf76f155ced4ddcb4097134ff3c332f>
    <TaxCatchAll xmlns="5ac55064-dd98-40ab-a792-a6825aa724e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EA1F0BA472874997206344F38DEB9C" ma:contentTypeVersion="17" ma:contentTypeDescription="Create a new document." ma:contentTypeScope="" ma:versionID="54b494c094f113afa5093b252f757f3a">
  <xsd:schema xmlns:xsd="http://www.w3.org/2001/XMLSchema" xmlns:xs="http://www.w3.org/2001/XMLSchema" xmlns:p="http://schemas.microsoft.com/office/2006/metadata/properties" xmlns:ns2="f6554487-1463-46f8-b240-081be97a76b5" xmlns:ns3="5ac55064-dd98-40ab-a792-a6825aa724ee" targetNamespace="http://schemas.microsoft.com/office/2006/metadata/properties" ma:root="true" ma:fieldsID="5760321a1d0944bd879300ad69047cd3" ns2:_="" ns3:_="">
    <xsd:import namespace="f6554487-1463-46f8-b240-081be97a76b5"/>
    <xsd:import namespace="5ac55064-dd98-40ab-a792-a6825aa724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54487-1463-46f8-b240-081be97a7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a19cb6-1b10-4512-a12b-f76e45842a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55064-dd98-40ab-a792-a6825aa72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782640b-3a96-44ca-9be4-bf9ec8a88c94}" ma:internalName="TaxCatchAll" ma:showField="CatchAllData" ma:web="5ac55064-dd98-40ab-a792-a6825aa724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2632A7-A706-4466-AEBB-441FFA98581A}">
  <ds:schemaRefs>
    <ds:schemaRef ds:uri="5ac55064-dd98-40ab-a792-a6825aa724ee"/>
    <ds:schemaRef ds:uri="f6554487-1463-46f8-b240-081be97a76b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32F4948-903F-47E1-854B-88D4C2F64C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54487-1463-46f8-b240-081be97a76b5"/>
    <ds:schemaRef ds:uri="5ac55064-dd98-40ab-a792-a6825aa724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C7A49E-4ABA-440B-882E-4436532175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39031</Words>
  <Application>Microsoft Office PowerPoint</Application>
  <PresentationFormat>Custom</PresentationFormat>
  <Paragraphs>5485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TradeGothic LT</vt:lpstr>
      <vt:lpstr>TradeGothic LT Bold</vt:lpstr>
      <vt:lpstr>Times</vt:lpstr>
      <vt:lpstr>TradeGothic LT CondEighteen</vt:lpstr>
      <vt:lpstr>Wingdings</vt:lpstr>
      <vt:lpstr>Consolas</vt:lpstr>
      <vt:lpstr>Arial</vt:lpstr>
      <vt:lpstr>SlideTemplate</vt:lpstr>
      <vt:lpstr>Ultrasound Group</vt:lpstr>
      <vt:lpstr>1_Ultrasound Group</vt:lpstr>
      <vt:lpstr>ELEC5566M FPGA Design for System-on-Chip</vt:lpstr>
      <vt:lpstr>Mini-Project Next Steps</vt:lpstr>
      <vt:lpstr>Unit 3.2 IP Cores</vt:lpstr>
      <vt:lpstr>General Digital Bus</vt:lpstr>
      <vt:lpstr>Bus Arbitration</vt:lpstr>
      <vt:lpstr>Tristate Buffer</vt:lpstr>
      <vt:lpstr>Memory Mapped Interconnects</vt:lpstr>
      <vt:lpstr>Avalon MM Interface</vt:lpstr>
      <vt:lpstr>Avalon MM Agent Template</vt:lpstr>
      <vt:lpstr>Avalon MM Agent Template</vt:lpstr>
      <vt:lpstr>Quartus IP Catalog</vt:lpstr>
      <vt:lpstr>ROM, RAM</vt:lpstr>
      <vt:lpstr>IP Cores – 1 port ROM</vt:lpstr>
      <vt:lpstr>MIF File Generation?  Write a quick MATLAB function?</vt:lpstr>
      <vt:lpstr>PowerPoint Presentation</vt:lpstr>
      <vt:lpstr>PowerPoint Presentation</vt:lpstr>
      <vt:lpstr>Terasic LT24 Display Module</vt:lpstr>
      <vt:lpstr>LT24 Display Driver Intellectual Property (IP) Core</vt:lpstr>
      <vt:lpstr>Memory Mapped Interface?</vt:lpstr>
      <vt:lpstr>LT24 Interface</vt:lpstr>
      <vt:lpstr>LT24 Interface</vt:lpstr>
      <vt:lpstr>LT24 Interface</vt:lpstr>
      <vt:lpstr>LT24 Interface</vt:lpstr>
      <vt:lpstr>LT24 Interface</vt:lpstr>
      <vt:lpstr>LT24 Interface</vt:lpstr>
      <vt:lpstr>LT24 Interface</vt:lpstr>
      <vt:lpstr>LT24 Interface</vt:lpstr>
      <vt:lpstr>LT24 Tasks</vt:lpstr>
      <vt:lpstr>Adding Internal Signals to ModelSim</vt:lpstr>
      <vt:lpstr>State Names in ModelSim</vt:lpstr>
      <vt:lpstr>PowerPoint Presentation</vt:lpstr>
      <vt:lpstr>PowerPoint Presentation</vt:lpstr>
      <vt:lpstr>Simulation Showing LT24 Output Signals</vt:lpstr>
      <vt:lpstr>Simulation Showing LT24 Output Signals</vt:lpstr>
      <vt:lpstr>LT24 Tasks</vt:lpstr>
      <vt:lpstr>Have fun and enjoy the embedded modules!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ELEC5566M FPGA Design for System-on-Chip</dc:title>
  <dc:creator>David Cowell</dc:creator>
  <cp:lastModifiedBy>David Cowell</cp:lastModifiedBy>
  <cp:revision>9</cp:revision>
  <dcterms:created xsi:type="dcterms:W3CDTF">2021-02-08T15:38:11Z</dcterms:created>
  <dcterms:modified xsi:type="dcterms:W3CDTF">2024-03-12T13:29:36Z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0x010100B1EA1F0BA472874997206344F38DEB9C</vt:lpwstr>
  </property>
  <property fmtid="{D5CDD505-2E9C-101B-9397-08002B2CF9AE}" pid="3" name="MediaServiceImageTags">
    <vt:lpwstr/>
  </property>
</Properties>
</file>